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doc" ContentType="application/msword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5" r:id="rId4"/>
    <p:sldId id="271" r:id="rId5"/>
    <p:sldId id="313" r:id="rId6"/>
    <p:sldId id="308" r:id="rId7"/>
    <p:sldId id="290" r:id="rId8"/>
    <p:sldId id="276" r:id="rId9"/>
    <p:sldId id="292" r:id="rId10"/>
    <p:sldId id="311" r:id="rId11"/>
    <p:sldId id="321" r:id="rId12"/>
    <p:sldId id="322" r:id="rId13"/>
    <p:sldId id="323" r:id="rId14"/>
    <p:sldId id="317" r:id="rId15"/>
    <p:sldId id="324" r:id="rId16"/>
    <p:sldId id="318" r:id="rId17"/>
    <p:sldId id="298" r:id="rId18"/>
    <p:sldId id="302" r:id="rId19"/>
    <p:sldId id="286" r:id="rId20"/>
    <p:sldId id="287" r:id="rId21"/>
    <p:sldId id="320" r:id="rId22"/>
    <p:sldId id="325" r:id="rId23"/>
    <p:sldId id="307" r:id="rId24"/>
    <p:sldId id="330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153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88" autoAdjust="0"/>
    <p:restoredTop sz="94717" autoAdjust="0"/>
  </p:normalViewPr>
  <p:slideViewPr>
    <p:cSldViewPr>
      <p:cViewPr varScale="1">
        <p:scale>
          <a:sx n="99" d="100"/>
          <a:sy n="99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F7811-2257-43A9-AA78-506440816E50}" type="doc">
      <dgm:prSet loTypeId="urn:microsoft.com/office/officeart/2005/8/layout/radial5" loCatId="cycle" qsTypeId="urn:microsoft.com/office/officeart/2005/8/quickstyle/3d3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F89B9D3A-87A9-443C-8492-B83BA009B3E7}">
      <dgm:prSet custT="1"/>
      <dgm:spPr/>
      <dgm:t>
        <a:bodyPr/>
        <a:lstStyle/>
        <a:p>
          <a:pPr rtl="0"/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Желания общаться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AFABD10-108A-42CE-8095-6CBF3296A0EB}" type="parTrans" cxnId="{8550E80A-9108-43F9-A0B1-B468B49BBA94}">
      <dgm:prSet custT="1"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669DA57-E774-493A-98D6-ED4EDFB53BEB}" type="sibTrans" cxnId="{8550E80A-9108-43F9-A0B1-B468B49BBA94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815377C-68AE-44A1-858A-178E0F384C05}">
      <dgm:prSet custT="1"/>
      <dgm:spPr/>
      <dgm:t>
        <a:bodyPr/>
        <a:lstStyle/>
        <a:p>
          <a:pPr rtl="0"/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Нравится внешний вид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1810B71-C3E9-4973-873F-303536F0236A}" type="parTrans" cxnId="{B2E396D8-188F-4086-8C37-BDDB389548A8}">
      <dgm:prSet custT="1"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9F73C4D-6C72-4B34-A9A6-20E4CEC342DD}" type="sibTrans" cxnId="{B2E396D8-188F-4086-8C37-BDDB389548A8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D22A42D7-65C2-470C-877C-16366F485B5C}">
      <dgm:prSet custT="1"/>
      <dgm:spPr/>
      <dgm:t>
        <a:bodyPr/>
        <a:lstStyle/>
        <a:p>
          <a:pPr rtl="0"/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Начинается все с дружбы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5887320-48D4-457E-BE11-8A1DA56C0F3B}" type="parTrans" cxnId="{99AD60BB-D7F3-49BF-A76A-A31FC3A9F64E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DE88B81-F5FF-410E-8CF4-F4C426138B4A}" type="sibTrans" cxnId="{99AD60BB-D7F3-49BF-A76A-A31FC3A9F64E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2B25028-2DC7-4A8B-AAFE-CFC2A157BBBE}">
      <dgm:prSet custT="1"/>
      <dgm:spPr/>
      <dgm:t>
        <a:bodyPr/>
        <a:lstStyle/>
        <a:p>
          <a:pPr rtl="0"/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Общие интересы 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E3739A4-DBCD-4A79-84B6-99769F0B6535}" type="parTrans" cxnId="{BA71FDC8-054E-4965-9137-AF7C14317CE5}">
      <dgm:prSet custT="1"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29AB616-AABC-4E67-B0C2-59B1F91002E2}" type="sibTrans" cxnId="{BA71FDC8-054E-4965-9137-AF7C14317CE5}">
      <dgm:prSet/>
      <dgm:spPr/>
      <dgm:t>
        <a:bodyPr/>
        <a:lstStyle/>
        <a:p>
          <a:endParaRPr lang="ru-RU" sz="16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0AC8073-DADA-4EA2-8320-D0E924F1B03C}" type="pres">
      <dgm:prSet presAssocID="{936F7811-2257-43A9-AA78-506440816E5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C69D81-E62E-4A1A-A59C-3354D5440999}" type="pres">
      <dgm:prSet presAssocID="{D22A42D7-65C2-470C-877C-16366F485B5C}" presName="centerShape" presStyleLbl="node0" presStyleIdx="0" presStyleCnt="1" custScaleX="161051" custScaleY="161051"/>
      <dgm:spPr/>
      <dgm:t>
        <a:bodyPr/>
        <a:lstStyle/>
        <a:p>
          <a:endParaRPr lang="ru-RU"/>
        </a:p>
      </dgm:t>
    </dgm:pt>
    <dgm:pt modelId="{7C96B7BD-04DB-45CE-8782-E47D02511545}" type="pres">
      <dgm:prSet presAssocID="{7AFABD10-108A-42CE-8095-6CBF3296A0EB}" presName="parTrans" presStyleLbl="sibTrans2D1" presStyleIdx="0" presStyleCnt="3"/>
      <dgm:spPr/>
      <dgm:t>
        <a:bodyPr/>
        <a:lstStyle/>
        <a:p>
          <a:endParaRPr lang="ru-RU"/>
        </a:p>
      </dgm:t>
    </dgm:pt>
    <dgm:pt modelId="{5834EEA2-9E44-429B-A7C4-69082DFE7A00}" type="pres">
      <dgm:prSet presAssocID="{7AFABD10-108A-42CE-8095-6CBF3296A0E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6B84355-8C5A-44B5-89A7-BACCD42D147D}" type="pres">
      <dgm:prSet presAssocID="{F89B9D3A-87A9-443C-8492-B83BA009B3E7}" presName="node" presStyleLbl="node1" presStyleIdx="0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614CF-6BE6-4208-A73A-8E31CA7CA1B1}" type="pres">
      <dgm:prSet presAssocID="{61810B71-C3E9-4973-873F-303536F0236A}" presName="parTrans" presStyleLbl="sibTrans2D1" presStyleIdx="1" presStyleCnt="3"/>
      <dgm:spPr/>
      <dgm:t>
        <a:bodyPr/>
        <a:lstStyle/>
        <a:p>
          <a:endParaRPr lang="ru-RU"/>
        </a:p>
      </dgm:t>
    </dgm:pt>
    <dgm:pt modelId="{C8E33F9A-354C-438C-BB70-5C3741426DDA}" type="pres">
      <dgm:prSet presAssocID="{61810B71-C3E9-4973-873F-303536F0236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91EB080-366B-4060-A5D5-99EF48E1CC12}" type="pres">
      <dgm:prSet presAssocID="{2815377C-68AE-44A1-858A-178E0F384C05}" presName="node" presStyleLbl="node1" presStyleIdx="1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8AF86-14A9-4B3A-8CAB-6AF567E83B94}" type="pres">
      <dgm:prSet presAssocID="{3E3739A4-DBCD-4A79-84B6-99769F0B6535}" presName="parTrans" presStyleLbl="sibTrans2D1" presStyleIdx="2" presStyleCnt="3"/>
      <dgm:spPr/>
      <dgm:t>
        <a:bodyPr/>
        <a:lstStyle/>
        <a:p>
          <a:endParaRPr lang="ru-RU"/>
        </a:p>
      </dgm:t>
    </dgm:pt>
    <dgm:pt modelId="{75469ECD-174D-4F0D-B2F8-7D9D74B2859A}" type="pres">
      <dgm:prSet presAssocID="{3E3739A4-DBCD-4A79-84B6-99769F0B653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BB64FFBA-60DB-4C69-ADEC-E67C84D086A5}" type="pres">
      <dgm:prSet presAssocID="{52B25028-2DC7-4A8B-AAFE-CFC2A157BBBE}" presName="node" presStyleLbl="node1" presStyleIdx="2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F46DB4-609B-4EDF-B159-1E4ECD991E2A}" type="presOf" srcId="{F89B9D3A-87A9-443C-8492-B83BA009B3E7}" destId="{A6B84355-8C5A-44B5-89A7-BACCD42D147D}" srcOrd="0" destOrd="0" presId="urn:microsoft.com/office/officeart/2005/8/layout/radial5"/>
    <dgm:cxn modelId="{2C084C7B-FA67-456B-A611-EBC77A6369EB}" type="presOf" srcId="{3E3739A4-DBCD-4A79-84B6-99769F0B6535}" destId="{75469ECD-174D-4F0D-B2F8-7D9D74B2859A}" srcOrd="1" destOrd="0" presId="urn:microsoft.com/office/officeart/2005/8/layout/radial5"/>
    <dgm:cxn modelId="{8550E80A-9108-43F9-A0B1-B468B49BBA94}" srcId="{D22A42D7-65C2-470C-877C-16366F485B5C}" destId="{F89B9D3A-87A9-443C-8492-B83BA009B3E7}" srcOrd="0" destOrd="0" parTransId="{7AFABD10-108A-42CE-8095-6CBF3296A0EB}" sibTransId="{C669DA57-E774-493A-98D6-ED4EDFB53BEB}"/>
    <dgm:cxn modelId="{594B0AFE-AE18-4D08-BCA6-4E1949B841C1}" type="presOf" srcId="{7AFABD10-108A-42CE-8095-6CBF3296A0EB}" destId="{7C96B7BD-04DB-45CE-8782-E47D02511545}" srcOrd="0" destOrd="0" presId="urn:microsoft.com/office/officeart/2005/8/layout/radial5"/>
    <dgm:cxn modelId="{BA71FDC8-054E-4965-9137-AF7C14317CE5}" srcId="{D22A42D7-65C2-470C-877C-16366F485B5C}" destId="{52B25028-2DC7-4A8B-AAFE-CFC2A157BBBE}" srcOrd="2" destOrd="0" parTransId="{3E3739A4-DBCD-4A79-84B6-99769F0B6535}" sibTransId="{129AB616-AABC-4E67-B0C2-59B1F91002E2}"/>
    <dgm:cxn modelId="{381720C2-ADEE-4760-A71D-ADC28AC46E65}" type="presOf" srcId="{61810B71-C3E9-4973-873F-303536F0236A}" destId="{E61614CF-6BE6-4208-A73A-8E31CA7CA1B1}" srcOrd="0" destOrd="0" presId="urn:microsoft.com/office/officeart/2005/8/layout/radial5"/>
    <dgm:cxn modelId="{F807EC5B-7B00-4310-862C-C3ACA817F1FB}" type="presOf" srcId="{7AFABD10-108A-42CE-8095-6CBF3296A0EB}" destId="{5834EEA2-9E44-429B-A7C4-69082DFE7A00}" srcOrd="1" destOrd="0" presId="urn:microsoft.com/office/officeart/2005/8/layout/radial5"/>
    <dgm:cxn modelId="{27EF8CE8-DF85-4F12-9D93-8D709F92CFA0}" type="presOf" srcId="{52B25028-2DC7-4A8B-AAFE-CFC2A157BBBE}" destId="{BB64FFBA-60DB-4C69-ADEC-E67C84D086A5}" srcOrd="0" destOrd="0" presId="urn:microsoft.com/office/officeart/2005/8/layout/radial5"/>
    <dgm:cxn modelId="{B2E396D8-188F-4086-8C37-BDDB389548A8}" srcId="{D22A42D7-65C2-470C-877C-16366F485B5C}" destId="{2815377C-68AE-44A1-858A-178E0F384C05}" srcOrd="1" destOrd="0" parTransId="{61810B71-C3E9-4973-873F-303536F0236A}" sibTransId="{C9F73C4D-6C72-4B34-A9A6-20E4CEC342DD}"/>
    <dgm:cxn modelId="{E0758C57-10D0-4E8B-95B4-056628CBEC54}" type="presOf" srcId="{D22A42D7-65C2-470C-877C-16366F485B5C}" destId="{BFC69D81-E62E-4A1A-A59C-3354D5440999}" srcOrd="0" destOrd="0" presId="urn:microsoft.com/office/officeart/2005/8/layout/radial5"/>
    <dgm:cxn modelId="{C0A12FD5-21CB-4E0E-AF77-30878831DA6B}" type="presOf" srcId="{3E3739A4-DBCD-4A79-84B6-99769F0B6535}" destId="{00C8AF86-14A9-4B3A-8CAB-6AF567E83B94}" srcOrd="0" destOrd="0" presId="urn:microsoft.com/office/officeart/2005/8/layout/radial5"/>
    <dgm:cxn modelId="{6AD019F7-98F3-41ED-9486-DF8A057F7B7D}" type="presOf" srcId="{2815377C-68AE-44A1-858A-178E0F384C05}" destId="{F91EB080-366B-4060-A5D5-99EF48E1CC12}" srcOrd="0" destOrd="0" presId="urn:microsoft.com/office/officeart/2005/8/layout/radial5"/>
    <dgm:cxn modelId="{99AD60BB-D7F3-49BF-A76A-A31FC3A9F64E}" srcId="{936F7811-2257-43A9-AA78-506440816E50}" destId="{D22A42D7-65C2-470C-877C-16366F485B5C}" srcOrd="0" destOrd="0" parTransId="{25887320-48D4-457E-BE11-8A1DA56C0F3B}" sibTransId="{9DE88B81-F5FF-410E-8CF4-F4C426138B4A}"/>
    <dgm:cxn modelId="{E413286B-A846-4755-A585-7AAED65A78F8}" type="presOf" srcId="{61810B71-C3E9-4973-873F-303536F0236A}" destId="{C8E33F9A-354C-438C-BB70-5C3741426DDA}" srcOrd="1" destOrd="0" presId="urn:microsoft.com/office/officeart/2005/8/layout/radial5"/>
    <dgm:cxn modelId="{08B7DEE6-B0BC-4986-AB9E-295F9EAF6A62}" type="presOf" srcId="{936F7811-2257-43A9-AA78-506440816E50}" destId="{C0AC8073-DADA-4EA2-8320-D0E924F1B03C}" srcOrd="0" destOrd="0" presId="urn:microsoft.com/office/officeart/2005/8/layout/radial5"/>
    <dgm:cxn modelId="{537F1B99-67F8-4003-9C17-A539A1B92B4B}" type="presParOf" srcId="{C0AC8073-DADA-4EA2-8320-D0E924F1B03C}" destId="{BFC69D81-E62E-4A1A-A59C-3354D5440999}" srcOrd="0" destOrd="0" presId="urn:microsoft.com/office/officeart/2005/8/layout/radial5"/>
    <dgm:cxn modelId="{B5DF7F11-9317-4285-9C98-0D0B9B491C24}" type="presParOf" srcId="{C0AC8073-DADA-4EA2-8320-D0E924F1B03C}" destId="{7C96B7BD-04DB-45CE-8782-E47D02511545}" srcOrd="1" destOrd="0" presId="urn:microsoft.com/office/officeart/2005/8/layout/radial5"/>
    <dgm:cxn modelId="{5B98990E-80B1-46B5-B53B-6D06F85856F3}" type="presParOf" srcId="{7C96B7BD-04DB-45CE-8782-E47D02511545}" destId="{5834EEA2-9E44-429B-A7C4-69082DFE7A00}" srcOrd="0" destOrd="0" presId="urn:microsoft.com/office/officeart/2005/8/layout/radial5"/>
    <dgm:cxn modelId="{1D803378-0F94-4789-83E1-A5C18EBB2133}" type="presParOf" srcId="{C0AC8073-DADA-4EA2-8320-D0E924F1B03C}" destId="{A6B84355-8C5A-44B5-89A7-BACCD42D147D}" srcOrd="2" destOrd="0" presId="urn:microsoft.com/office/officeart/2005/8/layout/radial5"/>
    <dgm:cxn modelId="{58E2D264-675B-4319-9D7F-8EE17FE9F239}" type="presParOf" srcId="{C0AC8073-DADA-4EA2-8320-D0E924F1B03C}" destId="{E61614CF-6BE6-4208-A73A-8E31CA7CA1B1}" srcOrd="3" destOrd="0" presId="urn:microsoft.com/office/officeart/2005/8/layout/radial5"/>
    <dgm:cxn modelId="{0592C1EF-46D1-4F00-984D-2348E161197E}" type="presParOf" srcId="{E61614CF-6BE6-4208-A73A-8E31CA7CA1B1}" destId="{C8E33F9A-354C-438C-BB70-5C3741426DDA}" srcOrd="0" destOrd="0" presId="urn:microsoft.com/office/officeart/2005/8/layout/radial5"/>
    <dgm:cxn modelId="{F37BD6E5-CA51-411A-8D99-1DACD56F0902}" type="presParOf" srcId="{C0AC8073-DADA-4EA2-8320-D0E924F1B03C}" destId="{F91EB080-366B-4060-A5D5-99EF48E1CC12}" srcOrd="4" destOrd="0" presId="urn:microsoft.com/office/officeart/2005/8/layout/radial5"/>
    <dgm:cxn modelId="{AF0A54AD-5523-4FB7-BC54-A5906767AA78}" type="presParOf" srcId="{C0AC8073-DADA-4EA2-8320-D0E924F1B03C}" destId="{00C8AF86-14A9-4B3A-8CAB-6AF567E83B94}" srcOrd="5" destOrd="0" presId="urn:microsoft.com/office/officeart/2005/8/layout/radial5"/>
    <dgm:cxn modelId="{BE8B5BD7-416F-48BE-8591-A345AC8324BD}" type="presParOf" srcId="{00C8AF86-14A9-4B3A-8CAB-6AF567E83B94}" destId="{75469ECD-174D-4F0D-B2F8-7D9D74B2859A}" srcOrd="0" destOrd="0" presId="urn:microsoft.com/office/officeart/2005/8/layout/radial5"/>
    <dgm:cxn modelId="{5EB38E36-BAFC-4A6A-8B8C-90409D6C2804}" type="presParOf" srcId="{C0AC8073-DADA-4EA2-8320-D0E924F1B03C}" destId="{BB64FFBA-60DB-4C69-ADEC-E67C84D086A5}" srcOrd="6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D095C7-2293-4F0C-9CC9-DDBB695006D3}" type="doc">
      <dgm:prSet loTypeId="urn:microsoft.com/office/officeart/2005/8/layout/hProcess11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B8CAC40-6687-4594-B69F-2F968CDD7CEF}">
      <dgm:prSet custT="1"/>
      <dgm:spPr/>
      <dgm:t>
        <a:bodyPr anchor="ctr"/>
        <a:lstStyle/>
        <a:p>
          <a:pPr rtl="0"/>
          <a:r>
            <a:rPr lang="ru-RU" sz="1600" b="1" dirty="0" smtClean="0"/>
            <a:t>Желание быть всегда вместе</a:t>
          </a:r>
          <a:endParaRPr lang="ru-RU" sz="1600" b="1" dirty="0"/>
        </a:p>
      </dgm:t>
    </dgm:pt>
    <dgm:pt modelId="{8538AF1C-8833-4F73-BD18-2C1297F16B8A}" type="parTrans" cxnId="{A36EED0C-7891-42EE-A9B1-F7D8FF68A38B}">
      <dgm:prSet/>
      <dgm:spPr/>
      <dgm:t>
        <a:bodyPr/>
        <a:lstStyle/>
        <a:p>
          <a:endParaRPr lang="ru-RU" sz="1600" b="1"/>
        </a:p>
      </dgm:t>
    </dgm:pt>
    <dgm:pt modelId="{BA9A0623-C1B0-4733-8939-294D1BBFD785}" type="sibTrans" cxnId="{A36EED0C-7891-42EE-A9B1-F7D8FF68A38B}">
      <dgm:prSet/>
      <dgm:spPr/>
      <dgm:t>
        <a:bodyPr/>
        <a:lstStyle/>
        <a:p>
          <a:endParaRPr lang="ru-RU" sz="1600" b="1"/>
        </a:p>
      </dgm:t>
    </dgm:pt>
    <dgm:pt modelId="{DB6AFA3A-3649-4B98-AFBC-76C8AFAECECF}">
      <dgm:prSet custT="1"/>
      <dgm:spPr/>
      <dgm:t>
        <a:bodyPr anchor="ctr"/>
        <a:lstStyle/>
        <a:p>
          <a:pPr rtl="0"/>
          <a:r>
            <a:rPr lang="ru-RU" sz="1600" b="1" dirty="0" smtClean="0"/>
            <a:t>Он, Она дороже других людей</a:t>
          </a:r>
          <a:endParaRPr lang="ru-RU" sz="1600" b="1" dirty="0"/>
        </a:p>
      </dgm:t>
    </dgm:pt>
    <dgm:pt modelId="{99A05C90-5183-4755-8D36-A6D4D8D350C9}" type="parTrans" cxnId="{05E974F1-201E-433B-A1D1-11A2C15801D1}">
      <dgm:prSet/>
      <dgm:spPr/>
      <dgm:t>
        <a:bodyPr/>
        <a:lstStyle/>
        <a:p>
          <a:endParaRPr lang="ru-RU" sz="1600" b="1"/>
        </a:p>
      </dgm:t>
    </dgm:pt>
    <dgm:pt modelId="{DECBF0E4-46AE-4CF2-B0FE-415747F11429}" type="sibTrans" cxnId="{05E974F1-201E-433B-A1D1-11A2C15801D1}">
      <dgm:prSet/>
      <dgm:spPr/>
      <dgm:t>
        <a:bodyPr/>
        <a:lstStyle/>
        <a:p>
          <a:endParaRPr lang="ru-RU" sz="1600" b="1"/>
        </a:p>
      </dgm:t>
    </dgm:pt>
    <dgm:pt modelId="{6E03CFFA-4AD5-48CA-8BBE-E1181F7C84EF}">
      <dgm:prSet custT="1"/>
      <dgm:spPr/>
      <dgm:t>
        <a:bodyPr anchor="ctr"/>
        <a:lstStyle/>
        <a:p>
          <a:pPr rtl="0"/>
          <a:r>
            <a:rPr lang="ru-RU" sz="1600" b="1" dirty="0" smtClean="0"/>
            <a:t>Желание отдать ему, ей  все что имеешь</a:t>
          </a:r>
          <a:endParaRPr lang="ru-RU" sz="1600" b="1" dirty="0"/>
        </a:p>
      </dgm:t>
    </dgm:pt>
    <dgm:pt modelId="{DAE5C3DA-1E8B-48B9-B1D7-7859927B19DD}" type="parTrans" cxnId="{76BDED72-2A5A-4DA6-9AC2-04EA8AEF4DFA}">
      <dgm:prSet/>
      <dgm:spPr/>
      <dgm:t>
        <a:bodyPr/>
        <a:lstStyle/>
        <a:p>
          <a:endParaRPr lang="ru-RU" sz="1600" b="1"/>
        </a:p>
      </dgm:t>
    </dgm:pt>
    <dgm:pt modelId="{6F48910B-8BE2-493F-9F4D-A7D25E02D993}" type="sibTrans" cxnId="{76BDED72-2A5A-4DA6-9AC2-04EA8AEF4DFA}">
      <dgm:prSet/>
      <dgm:spPr/>
      <dgm:t>
        <a:bodyPr/>
        <a:lstStyle/>
        <a:p>
          <a:endParaRPr lang="ru-RU" sz="1600" b="1"/>
        </a:p>
      </dgm:t>
    </dgm:pt>
    <dgm:pt modelId="{880AA879-4E1E-45FA-BECF-B1852C4BE588}">
      <dgm:prSet custT="1"/>
      <dgm:spPr/>
      <dgm:t>
        <a:bodyPr anchor="ctr"/>
        <a:lstStyle/>
        <a:p>
          <a:pPr rtl="0"/>
          <a:r>
            <a:rPr lang="ru-RU" sz="1800" b="1" dirty="0" smtClean="0"/>
            <a:t>Это уже            любовь</a:t>
          </a:r>
          <a:endParaRPr lang="ru-RU" sz="1800" b="1" dirty="0"/>
        </a:p>
      </dgm:t>
    </dgm:pt>
    <dgm:pt modelId="{A38C8630-C66D-4AC5-96A7-03D180E44BFC}" type="parTrans" cxnId="{ECD5F960-1FE5-4B59-99D9-FA9D348D0950}">
      <dgm:prSet/>
      <dgm:spPr/>
      <dgm:t>
        <a:bodyPr/>
        <a:lstStyle/>
        <a:p>
          <a:endParaRPr lang="ru-RU" sz="1600" b="1"/>
        </a:p>
      </dgm:t>
    </dgm:pt>
    <dgm:pt modelId="{AE7450DC-2FF2-4CBA-AA5B-094FB324CC43}" type="sibTrans" cxnId="{ECD5F960-1FE5-4B59-99D9-FA9D348D0950}">
      <dgm:prSet/>
      <dgm:spPr/>
      <dgm:t>
        <a:bodyPr/>
        <a:lstStyle/>
        <a:p>
          <a:endParaRPr lang="ru-RU" sz="1600" b="1"/>
        </a:p>
      </dgm:t>
    </dgm:pt>
    <dgm:pt modelId="{CB7F520D-24E4-4D62-B0B3-42733DF200DA}" type="pres">
      <dgm:prSet presAssocID="{A4D095C7-2293-4F0C-9CC9-DDBB695006D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A5CC76-8BDC-40E2-8BFA-D2E13FBB0E70}" type="pres">
      <dgm:prSet presAssocID="{A4D095C7-2293-4F0C-9CC9-DDBB695006D3}" presName="arrow" presStyleLbl="bgShp" presStyleIdx="0" presStyleCnt="1" custScaleX="76044" custLinFactNeighborX="-9140"/>
      <dgm:spPr/>
    </dgm:pt>
    <dgm:pt modelId="{3B6ACA72-C154-410E-9F9A-4A689CD29EBF}" type="pres">
      <dgm:prSet presAssocID="{A4D095C7-2293-4F0C-9CC9-DDBB695006D3}" presName="points" presStyleCnt="0"/>
      <dgm:spPr/>
    </dgm:pt>
    <dgm:pt modelId="{C74CEC40-E6A1-4BB6-B953-193A089C4D21}" type="pres">
      <dgm:prSet presAssocID="{0B8CAC40-6687-4594-B69F-2F968CDD7CEF}" presName="compositeA" presStyleCnt="0"/>
      <dgm:spPr/>
    </dgm:pt>
    <dgm:pt modelId="{C59A39D6-85FD-4D33-BAC4-54C41C261F8C}" type="pres">
      <dgm:prSet presAssocID="{0B8CAC40-6687-4594-B69F-2F968CDD7CEF}" presName="textA" presStyleLbl="revTx" presStyleIdx="0" presStyleCnt="4" custScaleX="143212" custLinFactNeighborY="11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28F9B-11A0-4378-A779-D0CE061FFCB5}" type="pres">
      <dgm:prSet presAssocID="{0B8CAC40-6687-4594-B69F-2F968CDD7CEF}" presName="circleA" presStyleLbl="node1" presStyleIdx="0" presStyleCnt="4"/>
      <dgm:spPr/>
    </dgm:pt>
    <dgm:pt modelId="{90053D04-D503-40F9-BA82-B5CBB9E17F5C}" type="pres">
      <dgm:prSet presAssocID="{0B8CAC40-6687-4594-B69F-2F968CDD7CEF}" presName="spaceA" presStyleCnt="0"/>
      <dgm:spPr/>
    </dgm:pt>
    <dgm:pt modelId="{F08BD742-4093-4299-BBED-2AD8BAEA1B7B}" type="pres">
      <dgm:prSet presAssocID="{BA9A0623-C1B0-4733-8939-294D1BBFD785}" presName="space" presStyleCnt="0"/>
      <dgm:spPr/>
    </dgm:pt>
    <dgm:pt modelId="{4B653F06-AC1D-4157-80D9-ED46A4A86D79}" type="pres">
      <dgm:prSet presAssocID="{DB6AFA3A-3649-4B98-AFBC-76C8AFAECECF}" presName="compositeB" presStyleCnt="0"/>
      <dgm:spPr/>
    </dgm:pt>
    <dgm:pt modelId="{A9518424-824D-4A66-84D8-BF2355F40A98}" type="pres">
      <dgm:prSet presAssocID="{DB6AFA3A-3649-4B98-AFBC-76C8AFAECECF}" presName="textB" presStyleLbl="revTx" presStyleIdx="1" presStyleCnt="4" custScaleX="151789" custLinFactNeighborY="-11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61A5F-07FB-40E0-990B-F40C5E73A170}" type="pres">
      <dgm:prSet presAssocID="{DB6AFA3A-3649-4B98-AFBC-76C8AFAECECF}" presName="circleB" presStyleLbl="node1" presStyleIdx="1" presStyleCnt="4"/>
      <dgm:spPr/>
    </dgm:pt>
    <dgm:pt modelId="{63AFE411-CA47-4065-AFA9-6632738575B3}" type="pres">
      <dgm:prSet presAssocID="{DB6AFA3A-3649-4B98-AFBC-76C8AFAECECF}" presName="spaceB" presStyleCnt="0"/>
      <dgm:spPr/>
    </dgm:pt>
    <dgm:pt modelId="{5A470E0C-63A5-4902-B1AD-86C5018A78B6}" type="pres">
      <dgm:prSet presAssocID="{DECBF0E4-46AE-4CF2-B0FE-415747F11429}" presName="space" presStyleCnt="0"/>
      <dgm:spPr/>
    </dgm:pt>
    <dgm:pt modelId="{49C696CB-D465-4702-9B3D-85E1337E4BC3}" type="pres">
      <dgm:prSet presAssocID="{6E03CFFA-4AD5-48CA-8BBE-E1181F7C84EF}" presName="compositeA" presStyleCnt="0"/>
      <dgm:spPr/>
    </dgm:pt>
    <dgm:pt modelId="{593FBA0A-AC37-47AC-A358-EF878196C954}" type="pres">
      <dgm:prSet presAssocID="{6E03CFFA-4AD5-48CA-8BBE-E1181F7C84EF}" presName="textA" presStyleLbl="revTx" presStyleIdx="2" presStyleCnt="4" custScaleX="179601" custLinFactNeighborY="11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BEAC4-94BC-42B4-AF16-738F73A1B5CC}" type="pres">
      <dgm:prSet presAssocID="{6E03CFFA-4AD5-48CA-8BBE-E1181F7C84EF}" presName="circleA" presStyleLbl="node1" presStyleIdx="2" presStyleCnt="4"/>
      <dgm:spPr/>
    </dgm:pt>
    <dgm:pt modelId="{E8D6287B-5B3E-4065-A62F-5132FBA64AD2}" type="pres">
      <dgm:prSet presAssocID="{6E03CFFA-4AD5-48CA-8BBE-E1181F7C84EF}" presName="spaceA" presStyleCnt="0"/>
      <dgm:spPr/>
    </dgm:pt>
    <dgm:pt modelId="{14CDBC24-DA36-45FD-9CD5-52332117E644}" type="pres">
      <dgm:prSet presAssocID="{6F48910B-8BE2-493F-9F4D-A7D25E02D993}" presName="space" presStyleCnt="0"/>
      <dgm:spPr/>
    </dgm:pt>
    <dgm:pt modelId="{65D83199-654B-4DC1-B8CC-312F393B7431}" type="pres">
      <dgm:prSet presAssocID="{880AA879-4E1E-45FA-BECF-B1852C4BE588}" presName="compositeB" presStyleCnt="0"/>
      <dgm:spPr/>
    </dgm:pt>
    <dgm:pt modelId="{BFDB6813-BDF6-4440-8488-5B97A26DC500}" type="pres">
      <dgm:prSet presAssocID="{880AA879-4E1E-45FA-BECF-B1852C4BE588}" presName="textB" presStyleLbl="revTx" presStyleIdx="3" presStyleCnt="4" custScaleX="152029" custLinFactNeighborX="41318" custLinFactNeighborY="-74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8135B-FFEE-4D50-B4CA-B857A98E8959}" type="pres">
      <dgm:prSet presAssocID="{880AA879-4E1E-45FA-BECF-B1852C4BE588}" presName="circleB" presStyleLbl="node1" presStyleIdx="3" presStyleCnt="4" custScaleX="161051" custScaleY="161051" custLinFactX="-357" custLinFactNeighborX="-100000"/>
      <dgm:spPr/>
    </dgm:pt>
    <dgm:pt modelId="{AD8E5BB2-6148-4419-9857-498AAAD64DB2}" type="pres">
      <dgm:prSet presAssocID="{880AA879-4E1E-45FA-BECF-B1852C4BE588}" presName="spaceB" presStyleCnt="0"/>
      <dgm:spPr/>
    </dgm:pt>
  </dgm:ptLst>
  <dgm:cxnLst>
    <dgm:cxn modelId="{ECD5F960-1FE5-4B59-99D9-FA9D348D0950}" srcId="{A4D095C7-2293-4F0C-9CC9-DDBB695006D3}" destId="{880AA879-4E1E-45FA-BECF-B1852C4BE588}" srcOrd="3" destOrd="0" parTransId="{A38C8630-C66D-4AC5-96A7-03D180E44BFC}" sibTransId="{AE7450DC-2FF2-4CBA-AA5B-094FB324CC43}"/>
    <dgm:cxn modelId="{A9DADE21-D1B0-43A9-B449-955CD0936D97}" type="presOf" srcId="{880AA879-4E1E-45FA-BECF-B1852C4BE588}" destId="{BFDB6813-BDF6-4440-8488-5B97A26DC500}" srcOrd="0" destOrd="0" presId="urn:microsoft.com/office/officeart/2005/8/layout/hProcess11"/>
    <dgm:cxn modelId="{76BDED72-2A5A-4DA6-9AC2-04EA8AEF4DFA}" srcId="{A4D095C7-2293-4F0C-9CC9-DDBB695006D3}" destId="{6E03CFFA-4AD5-48CA-8BBE-E1181F7C84EF}" srcOrd="2" destOrd="0" parTransId="{DAE5C3DA-1E8B-48B9-B1D7-7859927B19DD}" sibTransId="{6F48910B-8BE2-493F-9F4D-A7D25E02D993}"/>
    <dgm:cxn modelId="{EA5DBD9C-8A76-4617-B5BF-2305AB27379E}" type="presOf" srcId="{A4D095C7-2293-4F0C-9CC9-DDBB695006D3}" destId="{CB7F520D-24E4-4D62-B0B3-42733DF200DA}" srcOrd="0" destOrd="0" presId="urn:microsoft.com/office/officeart/2005/8/layout/hProcess11"/>
    <dgm:cxn modelId="{05E974F1-201E-433B-A1D1-11A2C15801D1}" srcId="{A4D095C7-2293-4F0C-9CC9-DDBB695006D3}" destId="{DB6AFA3A-3649-4B98-AFBC-76C8AFAECECF}" srcOrd="1" destOrd="0" parTransId="{99A05C90-5183-4755-8D36-A6D4D8D350C9}" sibTransId="{DECBF0E4-46AE-4CF2-B0FE-415747F11429}"/>
    <dgm:cxn modelId="{3443E12F-81C8-4356-8025-2FC70F477D5E}" type="presOf" srcId="{0B8CAC40-6687-4594-B69F-2F968CDD7CEF}" destId="{C59A39D6-85FD-4D33-BAC4-54C41C261F8C}" srcOrd="0" destOrd="0" presId="urn:microsoft.com/office/officeart/2005/8/layout/hProcess11"/>
    <dgm:cxn modelId="{356C2000-5984-40BD-91BA-5B34A6FE9EAC}" type="presOf" srcId="{6E03CFFA-4AD5-48CA-8BBE-E1181F7C84EF}" destId="{593FBA0A-AC37-47AC-A358-EF878196C954}" srcOrd="0" destOrd="0" presId="urn:microsoft.com/office/officeart/2005/8/layout/hProcess11"/>
    <dgm:cxn modelId="{8E002887-4B84-4AD4-9254-40E48A9BB312}" type="presOf" srcId="{DB6AFA3A-3649-4B98-AFBC-76C8AFAECECF}" destId="{A9518424-824D-4A66-84D8-BF2355F40A98}" srcOrd="0" destOrd="0" presId="urn:microsoft.com/office/officeart/2005/8/layout/hProcess11"/>
    <dgm:cxn modelId="{A36EED0C-7891-42EE-A9B1-F7D8FF68A38B}" srcId="{A4D095C7-2293-4F0C-9CC9-DDBB695006D3}" destId="{0B8CAC40-6687-4594-B69F-2F968CDD7CEF}" srcOrd="0" destOrd="0" parTransId="{8538AF1C-8833-4F73-BD18-2C1297F16B8A}" sibTransId="{BA9A0623-C1B0-4733-8939-294D1BBFD785}"/>
    <dgm:cxn modelId="{C4DD5EF3-5ABF-47F5-A2C7-9B16E8320FD6}" type="presParOf" srcId="{CB7F520D-24E4-4D62-B0B3-42733DF200DA}" destId="{46A5CC76-8BDC-40E2-8BFA-D2E13FBB0E70}" srcOrd="0" destOrd="0" presId="urn:microsoft.com/office/officeart/2005/8/layout/hProcess11"/>
    <dgm:cxn modelId="{DE99C3AA-AF4C-4DA7-9005-C2689E5033F0}" type="presParOf" srcId="{CB7F520D-24E4-4D62-B0B3-42733DF200DA}" destId="{3B6ACA72-C154-410E-9F9A-4A689CD29EBF}" srcOrd="1" destOrd="0" presId="urn:microsoft.com/office/officeart/2005/8/layout/hProcess11"/>
    <dgm:cxn modelId="{6528D823-55C2-49DC-A8EC-0282950F85CD}" type="presParOf" srcId="{3B6ACA72-C154-410E-9F9A-4A689CD29EBF}" destId="{C74CEC40-E6A1-4BB6-B953-193A089C4D21}" srcOrd="0" destOrd="0" presId="urn:microsoft.com/office/officeart/2005/8/layout/hProcess11"/>
    <dgm:cxn modelId="{CC9385BB-FCED-46BC-9670-039F9157228D}" type="presParOf" srcId="{C74CEC40-E6A1-4BB6-B953-193A089C4D21}" destId="{C59A39D6-85FD-4D33-BAC4-54C41C261F8C}" srcOrd="0" destOrd="0" presId="urn:microsoft.com/office/officeart/2005/8/layout/hProcess11"/>
    <dgm:cxn modelId="{A8289F78-BED1-4AE1-842D-7A39998F5043}" type="presParOf" srcId="{C74CEC40-E6A1-4BB6-B953-193A089C4D21}" destId="{B7028F9B-11A0-4378-A779-D0CE061FFCB5}" srcOrd="1" destOrd="0" presId="urn:microsoft.com/office/officeart/2005/8/layout/hProcess11"/>
    <dgm:cxn modelId="{7D88E2A1-CC94-4D58-989C-F1BF1BCDF2F2}" type="presParOf" srcId="{C74CEC40-E6A1-4BB6-B953-193A089C4D21}" destId="{90053D04-D503-40F9-BA82-B5CBB9E17F5C}" srcOrd="2" destOrd="0" presId="urn:microsoft.com/office/officeart/2005/8/layout/hProcess11"/>
    <dgm:cxn modelId="{62FCF264-282C-49C4-A957-31CA3D045EC8}" type="presParOf" srcId="{3B6ACA72-C154-410E-9F9A-4A689CD29EBF}" destId="{F08BD742-4093-4299-BBED-2AD8BAEA1B7B}" srcOrd="1" destOrd="0" presId="urn:microsoft.com/office/officeart/2005/8/layout/hProcess11"/>
    <dgm:cxn modelId="{1EDEE501-9D77-401F-9236-A50A38C28C2C}" type="presParOf" srcId="{3B6ACA72-C154-410E-9F9A-4A689CD29EBF}" destId="{4B653F06-AC1D-4157-80D9-ED46A4A86D79}" srcOrd="2" destOrd="0" presId="urn:microsoft.com/office/officeart/2005/8/layout/hProcess11"/>
    <dgm:cxn modelId="{D5827F64-4789-452D-883C-BDF2E72B8B30}" type="presParOf" srcId="{4B653F06-AC1D-4157-80D9-ED46A4A86D79}" destId="{A9518424-824D-4A66-84D8-BF2355F40A98}" srcOrd="0" destOrd="0" presId="urn:microsoft.com/office/officeart/2005/8/layout/hProcess11"/>
    <dgm:cxn modelId="{E804139D-801A-412D-AF40-7FF4C641B0E3}" type="presParOf" srcId="{4B653F06-AC1D-4157-80D9-ED46A4A86D79}" destId="{54061A5F-07FB-40E0-990B-F40C5E73A170}" srcOrd="1" destOrd="0" presId="urn:microsoft.com/office/officeart/2005/8/layout/hProcess11"/>
    <dgm:cxn modelId="{B0F3192E-C50E-4BB7-A213-F1092544F1B9}" type="presParOf" srcId="{4B653F06-AC1D-4157-80D9-ED46A4A86D79}" destId="{63AFE411-CA47-4065-AFA9-6632738575B3}" srcOrd="2" destOrd="0" presId="urn:microsoft.com/office/officeart/2005/8/layout/hProcess11"/>
    <dgm:cxn modelId="{7FA9CEC7-6ECE-40B7-8F16-5D0DC29E1366}" type="presParOf" srcId="{3B6ACA72-C154-410E-9F9A-4A689CD29EBF}" destId="{5A470E0C-63A5-4902-B1AD-86C5018A78B6}" srcOrd="3" destOrd="0" presId="urn:microsoft.com/office/officeart/2005/8/layout/hProcess11"/>
    <dgm:cxn modelId="{562CAE6D-EB31-454E-9F06-BB3AE946816C}" type="presParOf" srcId="{3B6ACA72-C154-410E-9F9A-4A689CD29EBF}" destId="{49C696CB-D465-4702-9B3D-85E1337E4BC3}" srcOrd="4" destOrd="0" presId="urn:microsoft.com/office/officeart/2005/8/layout/hProcess11"/>
    <dgm:cxn modelId="{FC736604-C8E0-4A1C-ABF0-6BA27CDBEB6E}" type="presParOf" srcId="{49C696CB-D465-4702-9B3D-85E1337E4BC3}" destId="{593FBA0A-AC37-47AC-A358-EF878196C954}" srcOrd="0" destOrd="0" presId="urn:microsoft.com/office/officeart/2005/8/layout/hProcess11"/>
    <dgm:cxn modelId="{43E127C0-FDFE-4755-B86D-5B71B2112A4F}" type="presParOf" srcId="{49C696CB-D465-4702-9B3D-85E1337E4BC3}" destId="{3C8BEAC4-94BC-42B4-AF16-738F73A1B5CC}" srcOrd="1" destOrd="0" presId="urn:microsoft.com/office/officeart/2005/8/layout/hProcess11"/>
    <dgm:cxn modelId="{FD640C9D-6FAB-4F8E-A626-C49BC6113E7C}" type="presParOf" srcId="{49C696CB-D465-4702-9B3D-85E1337E4BC3}" destId="{E8D6287B-5B3E-4065-A62F-5132FBA64AD2}" srcOrd="2" destOrd="0" presId="urn:microsoft.com/office/officeart/2005/8/layout/hProcess11"/>
    <dgm:cxn modelId="{5A55D7E4-C228-4B8B-A08B-FE1380A92449}" type="presParOf" srcId="{3B6ACA72-C154-410E-9F9A-4A689CD29EBF}" destId="{14CDBC24-DA36-45FD-9CD5-52332117E644}" srcOrd="5" destOrd="0" presId="urn:microsoft.com/office/officeart/2005/8/layout/hProcess11"/>
    <dgm:cxn modelId="{62DF4178-5041-42E3-BE9D-960386543279}" type="presParOf" srcId="{3B6ACA72-C154-410E-9F9A-4A689CD29EBF}" destId="{65D83199-654B-4DC1-B8CC-312F393B7431}" srcOrd="6" destOrd="0" presId="urn:microsoft.com/office/officeart/2005/8/layout/hProcess11"/>
    <dgm:cxn modelId="{95A5B8B8-A5EC-4DA2-AB22-82B7D6204A33}" type="presParOf" srcId="{65D83199-654B-4DC1-B8CC-312F393B7431}" destId="{BFDB6813-BDF6-4440-8488-5B97A26DC500}" srcOrd="0" destOrd="0" presId="urn:microsoft.com/office/officeart/2005/8/layout/hProcess11"/>
    <dgm:cxn modelId="{646D8F1E-E440-480F-931D-8AA9F2B8D8C1}" type="presParOf" srcId="{65D83199-654B-4DC1-B8CC-312F393B7431}" destId="{28E8135B-FFEE-4D50-B4CA-B857A98E8959}" srcOrd="1" destOrd="0" presId="urn:microsoft.com/office/officeart/2005/8/layout/hProcess11"/>
    <dgm:cxn modelId="{DD746A24-2E55-4926-BA25-4FBBFBD2F8C0}" type="presParOf" srcId="{65D83199-654B-4DC1-B8CC-312F393B7431}" destId="{AD8E5BB2-6148-4419-9857-498AAAD64DB2}" srcOrd="2" destOrd="0" presId="urn:microsoft.com/office/officeart/2005/8/layout/hProcess1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CE1C09-6924-4094-A115-BD46E63C0132}" type="doc">
      <dgm:prSet loTypeId="urn:microsoft.com/office/officeart/2005/8/layout/venn3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A02E79A-56A5-4C92-ACE0-E0AD3D7B028C}">
      <dgm:prSet custT="1"/>
      <dgm:spPr/>
      <dgm:t>
        <a:bodyPr/>
        <a:lstStyle/>
        <a:p>
          <a:pPr rtl="0" eaLnBrk="1" latinLnBrk="0"/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Мужчина 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0B5E991-32CF-47C0-8D22-78F710F660AA}" type="parTrans" cxnId="{8C18BE85-BE3C-4650-BF2A-A3180865F326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C1DBA54-2890-4EB2-B977-BBB01DF138F2}" type="sibTrans" cxnId="{8C18BE85-BE3C-4650-BF2A-A3180865F326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4BF607A-C9FB-4ECC-8B24-E3C037F806CB}">
      <dgm:prSet custT="1"/>
      <dgm:spPr/>
      <dgm:t>
        <a:bodyPr lIns="252000" anchor="ctr"/>
        <a:lstStyle/>
        <a:p>
          <a:pPr algn="ctr" rtl="0"/>
          <a:r>
            <a:rPr lang="ru-RU" sz="2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Таинство Венчания</a:t>
          </a:r>
          <a:endParaRPr lang="ru-RU" sz="2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1B8E65F-8B7D-4109-A1FB-8D9DDBA2AD12}" type="parTrans" cxnId="{B98AA06C-B111-4C56-A25D-A4FDA4A621C9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3463B71-A2A6-44C6-90BF-6E91F634B87D}" type="sibTrans" cxnId="{B98AA06C-B111-4C56-A25D-A4FDA4A621C9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944690D-E690-42DF-8521-038100A8076F}">
      <dgm:prSet custT="1"/>
      <dgm:spPr/>
      <dgm:t>
        <a:bodyPr/>
        <a:lstStyle/>
        <a:p>
          <a:pPr rtl="0" eaLnBrk="1" latinLnBrk="0"/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Женщина 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E475F46-02CC-4A0D-A58D-705FBF780426}" type="parTrans" cxnId="{3C28946C-A172-4D87-9712-00D066CD92C3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1073607-B5C2-4D1B-A608-5784CB3F129D}" type="sibTrans" cxnId="{3C28946C-A172-4D87-9712-00D066CD92C3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5FAD03E-0A98-44A6-B9A4-CD55F68020CD}">
      <dgm:prSet custT="1"/>
      <dgm:spPr/>
      <dgm:t>
        <a:bodyPr lIns="252000" anchor="ctr"/>
        <a:lstStyle/>
        <a:p>
          <a:pPr algn="ctr" rtl="0" eaLnBrk="1" latinLnBrk="0"/>
          <a:r>
            <a:rPr lang="ru-RU" sz="1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Божие благословение супружеского союза</a:t>
          </a:r>
          <a:endParaRPr lang="ru-RU" sz="1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0E39975-7FDB-4CC9-B4DD-5925368D61E4}" type="parTrans" cxnId="{321B8239-520E-4FC5-BB8F-4A904912BA28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2EE8221-A3E9-4D71-94FD-FEF8D764BAE1}" type="sibTrans" cxnId="{321B8239-520E-4FC5-BB8F-4A904912BA28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77AF551-89B3-4C9B-84B3-748282D9700D}" type="pres">
      <dgm:prSet presAssocID="{EECE1C09-6924-4094-A115-BD46E63C01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21CB3E-701F-4C29-B5AD-505C83F5197A}" type="pres">
      <dgm:prSet presAssocID="{6A02E79A-56A5-4C92-ACE0-E0AD3D7B028C}" presName="Name5" presStyleLbl="vennNode1" presStyleIdx="0" presStyleCnt="3" custScaleX="62093" custScaleY="62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A3465-E328-4989-B638-3456E04ED05F}" type="pres">
      <dgm:prSet presAssocID="{0C1DBA54-2890-4EB2-B977-BBB01DF138F2}" presName="space" presStyleCnt="0"/>
      <dgm:spPr/>
      <dgm:t>
        <a:bodyPr/>
        <a:lstStyle/>
        <a:p>
          <a:endParaRPr lang="ru-RU"/>
        </a:p>
      </dgm:t>
    </dgm:pt>
    <dgm:pt modelId="{3E410808-E877-4BA8-92F6-9860CB971342}" type="pres">
      <dgm:prSet presAssocID="{44BF607A-C9FB-4ECC-8B24-E3C037F806CB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C5E65-36F7-4F01-8793-4239166B874B}" type="pres">
      <dgm:prSet presAssocID="{83463B71-A2A6-44C6-90BF-6E91F634B87D}" presName="space" presStyleCnt="0"/>
      <dgm:spPr/>
      <dgm:t>
        <a:bodyPr/>
        <a:lstStyle/>
        <a:p>
          <a:endParaRPr lang="ru-RU"/>
        </a:p>
      </dgm:t>
    </dgm:pt>
    <dgm:pt modelId="{5F5DE353-D59F-4A11-95E6-9CAAED33402A}" type="pres">
      <dgm:prSet presAssocID="{A944690D-E690-42DF-8521-038100A8076F}" presName="Name5" presStyleLbl="vennNode1" presStyleIdx="2" presStyleCnt="3" custScaleX="62093" custScaleY="62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95E66F-5682-4F3F-ADE5-272540EBE2A7}" type="presOf" srcId="{44BF607A-C9FB-4ECC-8B24-E3C037F806CB}" destId="{3E410808-E877-4BA8-92F6-9860CB971342}" srcOrd="0" destOrd="0" presId="urn:microsoft.com/office/officeart/2005/8/layout/venn3"/>
    <dgm:cxn modelId="{027175BC-CFDC-4963-AF8C-1B68831EF81F}" type="presOf" srcId="{EECE1C09-6924-4094-A115-BD46E63C0132}" destId="{C77AF551-89B3-4C9B-84B3-748282D9700D}" srcOrd="0" destOrd="0" presId="urn:microsoft.com/office/officeart/2005/8/layout/venn3"/>
    <dgm:cxn modelId="{3C28946C-A172-4D87-9712-00D066CD92C3}" srcId="{EECE1C09-6924-4094-A115-BD46E63C0132}" destId="{A944690D-E690-42DF-8521-038100A8076F}" srcOrd="2" destOrd="0" parTransId="{5E475F46-02CC-4A0D-A58D-705FBF780426}" sibTransId="{E1073607-B5C2-4D1B-A608-5784CB3F129D}"/>
    <dgm:cxn modelId="{8C18BE85-BE3C-4650-BF2A-A3180865F326}" srcId="{EECE1C09-6924-4094-A115-BD46E63C0132}" destId="{6A02E79A-56A5-4C92-ACE0-E0AD3D7B028C}" srcOrd="0" destOrd="0" parTransId="{30B5E991-32CF-47C0-8D22-78F710F660AA}" sibTransId="{0C1DBA54-2890-4EB2-B977-BBB01DF138F2}"/>
    <dgm:cxn modelId="{321B8239-520E-4FC5-BB8F-4A904912BA28}" srcId="{44BF607A-C9FB-4ECC-8B24-E3C037F806CB}" destId="{85FAD03E-0A98-44A6-B9A4-CD55F68020CD}" srcOrd="0" destOrd="0" parTransId="{40E39975-7FDB-4CC9-B4DD-5925368D61E4}" sibTransId="{22EE8221-A3E9-4D71-94FD-FEF8D764BAE1}"/>
    <dgm:cxn modelId="{B98AA06C-B111-4C56-A25D-A4FDA4A621C9}" srcId="{EECE1C09-6924-4094-A115-BD46E63C0132}" destId="{44BF607A-C9FB-4ECC-8B24-E3C037F806CB}" srcOrd="1" destOrd="0" parTransId="{F1B8E65F-8B7D-4109-A1FB-8D9DDBA2AD12}" sibTransId="{83463B71-A2A6-44C6-90BF-6E91F634B87D}"/>
    <dgm:cxn modelId="{205FBBDE-6748-4F9E-9262-31605698B4DE}" type="presOf" srcId="{6A02E79A-56A5-4C92-ACE0-E0AD3D7B028C}" destId="{D021CB3E-701F-4C29-B5AD-505C83F5197A}" srcOrd="0" destOrd="0" presId="urn:microsoft.com/office/officeart/2005/8/layout/venn3"/>
    <dgm:cxn modelId="{B669EFB6-8932-4CD1-9892-C90A728BB2FF}" type="presOf" srcId="{85FAD03E-0A98-44A6-B9A4-CD55F68020CD}" destId="{3E410808-E877-4BA8-92F6-9860CB971342}" srcOrd="0" destOrd="1" presId="urn:microsoft.com/office/officeart/2005/8/layout/venn3"/>
    <dgm:cxn modelId="{674A573F-6FD8-49B8-A60D-F39627981114}" type="presOf" srcId="{A944690D-E690-42DF-8521-038100A8076F}" destId="{5F5DE353-D59F-4A11-95E6-9CAAED33402A}" srcOrd="0" destOrd="0" presId="urn:microsoft.com/office/officeart/2005/8/layout/venn3"/>
    <dgm:cxn modelId="{34E795AC-3DB7-45C0-B2D9-96BD12A2A430}" type="presParOf" srcId="{C77AF551-89B3-4C9B-84B3-748282D9700D}" destId="{D021CB3E-701F-4C29-B5AD-505C83F5197A}" srcOrd="0" destOrd="0" presId="urn:microsoft.com/office/officeart/2005/8/layout/venn3"/>
    <dgm:cxn modelId="{62A46651-7423-4A30-B189-1BBFF0312BFF}" type="presParOf" srcId="{C77AF551-89B3-4C9B-84B3-748282D9700D}" destId="{B19A3465-E328-4989-B638-3456E04ED05F}" srcOrd="1" destOrd="0" presId="urn:microsoft.com/office/officeart/2005/8/layout/venn3"/>
    <dgm:cxn modelId="{CFAC55D6-D043-4696-9106-D07FB5455680}" type="presParOf" srcId="{C77AF551-89B3-4C9B-84B3-748282D9700D}" destId="{3E410808-E877-4BA8-92F6-9860CB971342}" srcOrd="2" destOrd="0" presId="urn:microsoft.com/office/officeart/2005/8/layout/venn3"/>
    <dgm:cxn modelId="{A08227DE-F4E5-488D-9A03-03406F46E6CE}" type="presParOf" srcId="{C77AF551-89B3-4C9B-84B3-748282D9700D}" destId="{393C5E65-36F7-4F01-8793-4239166B874B}" srcOrd="3" destOrd="0" presId="urn:microsoft.com/office/officeart/2005/8/layout/venn3"/>
    <dgm:cxn modelId="{523D03B8-2350-4E17-9C43-D5931CEED930}" type="presParOf" srcId="{C77AF551-89B3-4C9B-84B3-748282D9700D}" destId="{5F5DE353-D59F-4A11-95E6-9CAAED33402A}" srcOrd="4" destOrd="0" presId="urn:microsoft.com/office/officeart/2005/8/layout/venn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5BD771-97B1-4561-949B-B2340295F418}" type="doc">
      <dgm:prSet loTypeId="urn:microsoft.com/office/officeart/2005/8/layout/hierarchy1" loCatId="hierarchy" qsTypeId="urn:microsoft.com/office/officeart/2005/8/quickstyle/3d2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E2EDE7B3-963F-49FC-B17D-8A18227823DF}">
      <dgm:prSet custT="1"/>
      <dgm:spPr>
        <a:solidFill>
          <a:schemeClr val="lt1">
            <a:hueOff val="0"/>
            <a:satOff val="0"/>
            <a:lumOff val="0"/>
            <a:alpha val="15000"/>
          </a:schemeClr>
        </a:solidFill>
      </dgm:spPr>
      <dgm:t>
        <a:bodyPr/>
        <a:lstStyle/>
        <a:p>
          <a:pPr rtl="0"/>
          <a:r>
            <a:rPr lang="ru-RU" sz="1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«Оставит человек отца своего и мать и прилепится к жене своей, и будут два одною плотью».  </a:t>
          </a:r>
          <a:endParaRPr lang="ru-RU" sz="1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25A0F9B-1693-4BA3-8796-AB73F401E81C}" type="parTrans" cxnId="{C81427D1-6F75-494E-B03D-AB7F57C46BE7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D5DEB9E-364B-4EA3-A877-1F53F4CFE821}" type="sibTrans" cxnId="{C81427D1-6F75-494E-B03D-AB7F57C46BE7}">
      <dgm:prSet/>
      <dgm:spPr/>
      <dgm:t>
        <a:bodyPr/>
        <a:lstStyle/>
        <a:p>
          <a:endParaRPr lang="ru-RU" sz="1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214B8F5-E054-4CB3-8F48-7173B8BEE3E3}">
      <dgm:prSet custT="1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 anchor="b"/>
        <a:lstStyle/>
        <a:p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16567A9-6A0D-4B71-87E1-E0DBC800CECC}" type="sibTrans" cxnId="{E7E0A3F8-30AE-40A1-86F3-975ECECD5D16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FA10650-8A0D-4722-8DD8-FC87BE3C7DD1}" type="parTrans" cxnId="{E7E0A3F8-30AE-40A1-86F3-975ECECD5D16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8EA7571-6D15-455C-88D3-6391F35EE1DD}">
      <dgm:prSet custT="1"/>
      <dgm:spPr>
        <a:solidFill>
          <a:schemeClr val="lt1">
            <a:hueOff val="0"/>
            <a:satOff val="0"/>
            <a:lumOff val="0"/>
            <a:alpha val="15000"/>
          </a:schemeClr>
        </a:solidFill>
      </dgm:spPr>
      <dgm:t>
        <a:bodyPr/>
        <a:lstStyle/>
        <a:p>
          <a:pPr rtl="0"/>
          <a:r>
            <a:rPr lang="ru-RU" sz="1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Таинство, в котором освящается супружеский союз и подаётся благодать единодушия и Божия помощь  для воспитания детей.</a:t>
          </a:r>
          <a:endParaRPr lang="ru-RU" sz="1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3773663-EDA1-4DC8-8F4B-D9A9C81F23E2}" type="parTrans" cxnId="{BB6A1FB1-C307-4DEF-BE48-211333DD0167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C1FA281-20EC-4C9B-ABF6-350631A51C09}" type="sibTrans" cxnId="{BB6A1FB1-C307-4DEF-BE48-211333DD0167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D37C8D7-9852-4013-95B1-6DD3E9766985}" type="pres">
      <dgm:prSet presAssocID="{345BD771-97B1-4561-949B-B2340295F41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DDE94F0-E9E9-40D2-B908-46018EF31726}" type="pres">
      <dgm:prSet presAssocID="{B214B8F5-E054-4CB3-8F48-7173B8BEE3E3}" presName="hierRoot1" presStyleCnt="0"/>
      <dgm:spPr/>
      <dgm:t>
        <a:bodyPr/>
        <a:lstStyle/>
        <a:p>
          <a:endParaRPr lang="ru-RU"/>
        </a:p>
      </dgm:t>
    </dgm:pt>
    <dgm:pt modelId="{C5162550-6F44-45B4-B2B5-E04E03DB34AA}" type="pres">
      <dgm:prSet presAssocID="{B214B8F5-E054-4CB3-8F48-7173B8BEE3E3}" presName="composite" presStyleCnt="0"/>
      <dgm:spPr/>
      <dgm:t>
        <a:bodyPr/>
        <a:lstStyle/>
        <a:p>
          <a:endParaRPr lang="ru-RU"/>
        </a:p>
      </dgm:t>
    </dgm:pt>
    <dgm:pt modelId="{54C70526-5009-4B16-B041-90901E9CDE67}" type="pres">
      <dgm:prSet presAssocID="{B214B8F5-E054-4CB3-8F48-7173B8BEE3E3}" presName="background" presStyleLbl="node0" presStyleIdx="0" presStyleCnt="1"/>
      <dgm:spPr/>
      <dgm:t>
        <a:bodyPr/>
        <a:lstStyle/>
        <a:p>
          <a:endParaRPr lang="ru-RU"/>
        </a:p>
      </dgm:t>
    </dgm:pt>
    <dgm:pt modelId="{42FD4069-E638-4AFA-ACF5-6645810DBAB0}" type="pres">
      <dgm:prSet presAssocID="{B214B8F5-E054-4CB3-8F48-7173B8BEE3E3}" presName="text" presStyleLbl="fgAcc0" presStyleIdx="0" presStyleCnt="1" custScaleY="1055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1C33AA-A8C8-46D5-A587-4777511D7177}" type="pres">
      <dgm:prSet presAssocID="{B214B8F5-E054-4CB3-8F48-7173B8BEE3E3}" presName="hierChild2" presStyleCnt="0"/>
      <dgm:spPr/>
      <dgm:t>
        <a:bodyPr/>
        <a:lstStyle/>
        <a:p>
          <a:endParaRPr lang="ru-RU"/>
        </a:p>
      </dgm:t>
    </dgm:pt>
    <dgm:pt modelId="{16A9B98C-662F-4D1C-B4A0-B91AE33D2C7D}" type="pres">
      <dgm:prSet presAssocID="{B25A0F9B-1693-4BA3-8796-AB73F401E81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B68BB49-DC79-4A3B-9DA3-8214A40433E0}" type="pres">
      <dgm:prSet presAssocID="{E2EDE7B3-963F-49FC-B17D-8A18227823DF}" presName="hierRoot2" presStyleCnt="0"/>
      <dgm:spPr/>
      <dgm:t>
        <a:bodyPr/>
        <a:lstStyle/>
        <a:p>
          <a:endParaRPr lang="ru-RU"/>
        </a:p>
      </dgm:t>
    </dgm:pt>
    <dgm:pt modelId="{F087FCA4-DB27-4B7A-BFFE-E7F5B7A909A5}" type="pres">
      <dgm:prSet presAssocID="{E2EDE7B3-963F-49FC-B17D-8A18227823DF}" presName="composite2" presStyleCnt="0"/>
      <dgm:spPr/>
      <dgm:t>
        <a:bodyPr/>
        <a:lstStyle/>
        <a:p>
          <a:endParaRPr lang="ru-RU"/>
        </a:p>
      </dgm:t>
    </dgm:pt>
    <dgm:pt modelId="{41A2752A-8EAE-4DED-A899-D6D4598AC3AC}" type="pres">
      <dgm:prSet presAssocID="{E2EDE7B3-963F-49FC-B17D-8A18227823DF}" presName="background2" presStyleLbl="node2" presStyleIdx="0" presStyleCnt="2"/>
      <dgm:spPr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84BA9936-0282-49D8-B609-FF7027B663E4}" type="pres">
      <dgm:prSet presAssocID="{E2EDE7B3-963F-49FC-B17D-8A18227823DF}" presName="text2" presStyleLbl="fgAcc2" presStyleIdx="0" presStyleCnt="2" custScaleX="191356" custScaleY="708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E26894-2EEB-49B4-B356-09AD115FA258}" type="pres">
      <dgm:prSet presAssocID="{E2EDE7B3-963F-49FC-B17D-8A18227823DF}" presName="hierChild3" presStyleCnt="0"/>
      <dgm:spPr/>
      <dgm:t>
        <a:bodyPr/>
        <a:lstStyle/>
        <a:p>
          <a:endParaRPr lang="ru-RU"/>
        </a:p>
      </dgm:t>
    </dgm:pt>
    <dgm:pt modelId="{50EB60C2-DC24-48A1-82C8-C30A30F05E7A}" type="pres">
      <dgm:prSet presAssocID="{A3773663-EDA1-4DC8-8F4B-D9A9C81F23E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95D3173-A940-4C86-8451-E0D8AADF6D03}" type="pres">
      <dgm:prSet presAssocID="{68EA7571-6D15-455C-88D3-6391F35EE1DD}" presName="hierRoot2" presStyleCnt="0"/>
      <dgm:spPr/>
      <dgm:t>
        <a:bodyPr/>
        <a:lstStyle/>
        <a:p>
          <a:endParaRPr lang="ru-RU"/>
        </a:p>
      </dgm:t>
    </dgm:pt>
    <dgm:pt modelId="{02E75878-FE44-467B-BF84-78E4D54B394C}" type="pres">
      <dgm:prSet presAssocID="{68EA7571-6D15-455C-88D3-6391F35EE1DD}" presName="composite2" presStyleCnt="0"/>
      <dgm:spPr/>
      <dgm:t>
        <a:bodyPr/>
        <a:lstStyle/>
        <a:p>
          <a:endParaRPr lang="ru-RU"/>
        </a:p>
      </dgm:t>
    </dgm:pt>
    <dgm:pt modelId="{1DB8734A-4286-4238-8518-B8B1991BDB38}" type="pres">
      <dgm:prSet presAssocID="{68EA7571-6D15-455C-88D3-6391F35EE1DD}" presName="background2" presStyleLbl="node2" presStyleIdx="1" presStyleCnt="2"/>
      <dgm:spPr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AC4DB3CD-F6C6-4C37-BAAF-62D68F4927BD}" type="pres">
      <dgm:prSet presAssocID="{68EA7571-6D15-455C-88D3-6391F35EE1DD}" presName="text2" presStyleLbl="fgAcc2" presStyleIdx="1" presStyleCnt="2" custScaleX="201868" custScaleY="708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7A1605-80A1-4E45-AA73-443F24D41544}" type="pres">
      <dgm:prSet presAssocID="{68EA7571-6D15-455C-88D3-6391F35EE1DD}" presName="hierChild3" presStyleCnt="0"/>
      <dgm:spPr/>
      <dgm:t>
        <a:bodyPr/>
        <a:lstStyle/>
        <a:p>
          <a:endParaRPr lang="ru-RU"/>
        </a:p>
      </dgm:t>
    </dgm:pt>
  </dgm:ptLst>
  <dgm:cxnLst>
    <dgm:cxn modelId="{4C3E8887-1AED-420F-970C-9CB705DAA9C6}" type="presOf" srcId="{A3773663-EDA1-4DC8-8F4B-D9A9C81F23E2}" destId="{50EB60C2-DC24-48A1-82C8-C30A30F05E7A}" srcOrd="0" destOrd="0" presId="urn:microsoft.com/office/officeart/2005/8/layout/hierarchy1"/>
    <dgm:cxn modelId="{D3EF4C1F-ADF0-47F7-B0AF-AC34BB831196}" type="presOf" srcId="{68EA7571-6D15-455C-88D3-6391F35EE1DD}" destId="{AC4DB3CD-F6C6-4C37-BAAF-62D68F4927BD}" srcOrd="0" destOrd="0" presId="urn:microsoft.com/office/officeart/2005/8/layout/hierarchy1"/>
    <dgm:cxn modelId="{64E8FCC3-F8D7-4122-A165-89D69D9524F3}" type="presOf" srcId="{E2EDE7B3-963F-49FC-B17D-8A18227823DF}" destId="{84BA9936-0282-49D8-B609-FF7027B663E4}" srcOrd="0" destOrd="0" presId="urn:microsoft.com/office/officeart/2005/8/layout/hierarchy1"/>
    <dgm:cxn modelId="{799F3C7F-0646-493D-AE72-42E5A80FF167}" type="presOf" srcId="{B25A0F9B-1693-4BA3-8796-AB73F401E81C}" destId="{16A9B98C-662F-4D1C-B4A0-B91AE33D2C7D}" srcOrd="0" destOrd="0" presId="urn:microsoft.com/office/officeart/2005/8/layout/hierarchy1"/>
    <dgm:cxn modelId="{BB6A1FB1-C307-4DEF-BE48-211333DD0167}" srcId="{B214B8F5-E054-4CB3-8F48-7173B8BEE3E3}" destId="{68EA7571-6D15-455C-88D3-6391F35EE1DD}" srcOrd="1" destOrd="0" parTransId="{A3773663-EDA1-4DC8-8F4B-D9A9C81F23E2}" sibTransId="{EC1FA281-20EC-4C9B-ABF6-350631A51C09}"/>
    <dgm:cxn modelId="{C81427D1-6F75-494E-B03D-AB7F57C46BE7}" srcId="{B214B8F5-E054-4CB3-8F48-7173B8BEE3E3}" destId="{E2EDE7B3-963F-49FC-B17D-8A18227823DF}" srcOrd="0" destOrd="0" parTransId="{B25A0F9B-1693-4BA3-8796-AB73F401E81C}" sibTransId="{2D5DEB9E-364B-4EA3-A877-1F53F4CFE821}"/>
    <dgm:cxn modelId="{78D31440-A2B9-4542-9FBD-13C9D87BAF59}" type="presOf" srcId="{B214B8F5-E054-4CB3-8F48-7173B8BEE3E3}" destId="{42FD4069-E638-4AFA-ACF5-6645810DBAB0}" srcOrd="0" destOrd="0" presId="urn:microsoft.com/office/officeart/2005/8/layout/hierarchy1"/>
    <dgm:cxn modelId="{C8A7875E-CE6C-4670-AFEC-8865E5CD8F71}" type="presOf" srcId="{345BD771-97B1-4561-949B-B2340295F418}" destId="{ED37C8D7-9852-4013-95B1-6DD3E9766985}" srcOrd="0" destOrd="0" presId="urn:microsoft.com/office/officeart/2005/8/layout/hierarchy1"/>
    <dgm:cxn modelId="{E7E0A3F8-30AE-40A1-86F3-975ECECD5D16}" srcId="{345BD771-97B1-4561-949B-B2340295F418}" destId="{B214B8F5-E054-4CB3-8F48-7173B8BEE3E3}" srcOrd="0" destOrd="0" parTransId="{5FA10650-8A0D-4722-8DD8-FC87BE3C7DD1}" sibTransId="{416567A9-6A0D-4B71-87E1-E0DBC800CECC}"/>
    <dgm:cxn modelId="{9B73081B-7662-4541-81BA-7D8E9B84878A}" type="presParOf" srcId="{ED37C8D7-9852-4013-95B1-6DD3E9766985}" destId="{5DDE94F0-E9E9-40D2-B908-46018EF31726}" srcOrd="0" destOrd="0" presId="urn:microsoft.com/office/officeart/2005/8/layout/hierarchy1"/>
    <dgm:cxn modelId="{FF9463EF-1000-44C2-BA75-5BDE3D7A4DE6}" type="presParOf" srcId="{5DDE94F0-E9E9-40D2-B908-46018EF31726}" destId="{C5162550-6F44-45B4-B2B5-E04E03DB34AA}" srcOrd="0" destOrd="0" presId="urn:microsoft.com/office/officeart/2005/8/layout/hierarchy1"/>
    <dgm:cxn modelId="{1F0B7E49-B522-4FB8-880A-6D95F38904D4}" type="presParOf" srcId="{C5162550-6F44-45B4-B2B5-E04E03DB34AA}" destId="{54C70526-5009-4B16-B041-90901E9CDE67}" srcOrd="0" destOrd="0" presId="urn:microsoft.com/office/officeart/2005/8/layout/hierarchy1"/>
    <dgm:cxn modelId="{7387A392-1339-4415-BB79-C4263E048CCD}" type="presParOf" srcId="{C5162550-6F44-45B4-B2B5-E04E03DB34AA}" destId="{42FD4069-E638-4AFA-ACF5-6645810DBAB0}" srcOrd="1" destOrd="0" presId="urn:microsoft.com/office/officeart/2005/8/layout/hierarchy1"/>
    <dgm:cxn modelId="{92359028-152C-4F20-A795-0453F0A2463A}" type="presParOf" srcId="{5DDE94F0-E9E9-40D2-B908-46018EF31726}" destId="{A51C33AA-A8C8-46D5-A587-4777511D7177}" srcOrd="1" destOrd="0" presId="urn:microsoft.com/office/officeart/2005/8/layout/hierarchy1"/>
    <dgm:cxn modelId="{EE38A132-994A-47F5-8437-CA70C929B336}" type="presParOf" srcId="{A51C33AA-A8C8-46D5-A587-4777511D7177}" destId="{16A9B98C-662F-4D1C-B4A0-B91AE33D2C7D}" srcOrd="0" destOrd="0" presId="urn:microsoft.com/office/officeart/2005/8/layout/hierarchy1"/>
    <dgm:cxn modelId="{B620BC23-6A3F-4EE5-9FD8-3265B51C4253}" type="presParOf" srcId="{A51C33AA-A8C8-46D5-A587-4777511D7177}" destId="{9B68BB49-DC79-4A3B-9DA3-8214A40433E0}" srcOrd="1" destOrd="0" presId="urn:microsoft.com/office/officeart/2005/8/layout/hierarchy1"/>
    <dgm:cxn modelId="{18724519-9368-42B8-960D-03F7604377CC}" type="presParOf" srcId="{9B68BB49-DC79-4A3B-9DA3-8214A40433E0}" destId="{F087FCA4-DB27-4B7A-BFFE-E7F5B7A909A5}" srcOrd="0" destOrd="0" presId="urn:microsoft.com/office/officeart/2005/8/layout/hierarchy1"/>
    <dgm:cxn modelId="{3BCDBF26-DCBE-4E5E-A080-118FF0059C78}" type="presParOf" srcId="{F087FCA4-DB27-4B7A-BFFE-E7F5B7A909A5}" destId="{41A2752A-8EAE-4DED-A899-D6D4598AC3AC}" srcOrd="0" destOrd="0" presId="urn:microsoft.com/office/officeart/2005/8/layout/hierarchy1"/>
    <dgm:cxn modelId="{DA4DC921-DB87-4065-81F1-59EF0BDFEE7A}" type="presParOf" srcId="{F087FCA4-DB27-4B7A-BFFE-E7F5B7A909A5}" destId="{84BA9936-0282-49D8-B609-FF7027B663E4}" srcOrd="1" destOrd="0" presId="urn:microsoft.com/office/officeart/2005/8/layout/hierarchy1"/>
    <dgm:cxn modelId="{E603BE14-F672-4312-8E8D-BFD2A75357F9}" type="presParOf" srcId="{9B68BB49-DC79-4A3B-9DA3-8214A40433E0}" destId="{98E26894-2EEB-49B4-B356-09AD115FA258}" srcOrd="1" destOrd="0" presId="urn:microsoft.com/office/officeart/2005/8/layout/hierarchy1"/>
    <dgm:cxn modelId="{8BD6C15C-921A-47E6-8D9F-E0A140F6146C}" type="presParOf" srcId="{A51C33AA-A8C8-46D5-A587-4777511D7177}" destId="{50EB60C2-DC24-48A1-82C8-C30A30F05E7A}" srcOrd="2" destOrd="0" presId="urn:microsoft.com/office/officeart/2005/8/layout/hierarchy1"/>
    <dgm:cxn modelId="{4805EAEC-08B7-4951-896D-5E3D607CECD7}" type="presParOf" srcId="{A51C33AA-A8C8-46D5-A587-4777511D7177}" destId="{795D3173-A940-4C86-8451-E0D8AADF6D03}" srcOrd="3" destOrd="0" presId="urn:microsoft.com/office/officeart/2005/8/layout/hierarchy1"/>
    <dgm:cxn modelId="{13740190-F6AE-435C-9496-9E0F19C52B59}" type="presParOf" srcId="{795D3173-A940-4C86-8451-E0D8AADF6D03}" destId="{02E75878-FE44-467B-BF84-78E4D54B394C}" srcOrd="0" destOrd="0" presId="urn:microsoft.com/office/officeart/2005/8/layout/hierarchy1"/>
    <dgm:cxn modelId="{FE7A4738-F5C3-4395-8BCA-D2A5CB0C0436}" type="presParOf" srcId="{02E75878-FE44-467B-BF84-78E4D54B394C}" destId="{1DB8734A-4286-4238-8518-B8B1991BDB38}" srcOrd="0" destOrd="0" presId="urn:microsoft.com/office/officeart/2005/8/layout/hierarchy1"/>
    <dgm:cxn modelId="{27D2C224-86E7-4F96-830F-F3B5615ADB08}" type="presParOf" srcId="{02E75878-FE44-467B-BF84-78E4D54B394C}" destId="{AC4DB3CD-F6C6-4C37-BAAF-62D68F4927BD}" srcOrd="1" destOrd="0" presId="urn:microsoft.com/office/officeart/2005/8/layout/hierarchy1"/>
    <dgm:cxn modelId="{B3CB288F-5437-4C0D-9FFF-2F4FD80D06DE}" type="presParOf" srcId="{795D3173-A940-4C86-8451-E0D8AADF6D03}" destId="{637A1605-80A1-4E45-AA73-443F24D41544}" srcOrd="1" destOrd="0" presId="urn:microsoft.com/office/officeart/2005/8/layout/hierarchy1"/>
  </dgm:cxnLst>
  <dgm:bg/>
  <dgm:whole>
    <a:ln>
      <a:noFill/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69CAE34-C05D-43A5-9324-DE0E01687DA0}" type="doc">
      <dgm:prSet loTypeId="urn:microsoft.com/office/officeart/2005/8/layout/hierarchy3" loCatId="hierarchy" qsTypeId="urn:microsoft.com/office/officeart/2005/8/quickstyle/3d2" qsCatId="3D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EF4A7CF7-4CCA-4827-8F79-24EEFACDA8FD}">
      <dgm:prSet/>
      <dgm:spPr/>
      <dgm:t>
        <a:bodyPr/>
        <a:lstStyle/>
        <a:p>
          <a:pPr rtl="0"/>
          <a:r>
            <a:rPr lang="ru-RU" dirty="0" smtClean="0"/>
            <a:t>Брак </a:t>
          </a:r>
          <a:endParaRPr lang="ru-RU" dirty="0"/>
        </a:p>
      </dgm:t>
    </dgm:pt>
    <dgm:pt modelId="{D3C2CC4F-FCB3-4A06-9CAD-A75F6831F2B7}" type="parTrans" cxnId="{EEFD6ACE-51CB-4D75-A163-FDCBD15C46AA}">
      <dgm:prSet/>
      <dgm:spPr/>
      <dgm:t>
        <a:bodyPr/>
        <a:lstStyle/>
        <a:p>
          <a:endParaRPr lang="ru-RU"/>
        </a:p>
      </dgm:t>
    </dgm:pt>
    <dgm:pt modelId="{33702D14-9C3C-4040-AA93-C4CA4A94CF92}" type="sibTrans" cxnId="{EEFD6ACE-51CB-4D75-A163-FDCBD15C46AA}">
      <dgm:prSet/>
      <dgm:spPr/>
      <dgm:t>
        <a:bodyPr/>
        <a:lstStyle/>
        <a:p>
          <a:endParaRPr lang="ru-RU"/>
        </a:p>
      </dgm:t>
    </dgm:pt>
    <dgm:pt modelId="{CA7FBD1B-3BB2-4066-BC56-784F6B6C5213}">
      <dgm:prSet custT="1"/>
      <dgm:spPr/>
      <dgm:t>
        <a:bodyPr/>
        <a:lstStyle/>
        <a:p>
          <a:pPr rtl="0"/>
          <a:r>
            <a:rPr lang="ru-RU" sz="2000" b="1" dirty="0" smtClean="0"/>
            <a:t>Брать </a:t>
          </a:r>
          <a:endParaRPr lang="ru-RU" sz="2000" b="1" dirty="0"/>
        </a:p>
      </dgm:t>
    </dgm:pt>
    <dgm:pt modelId="{55A2FC5F-AC8E-4265-AA40-DB23D6147FDB}" type="parTrans" cxnId="{4041939F-945D-4E90-8C23-512C8FFD2B7B}">
      <dgm:prSet/>
      <dgm:spPr/>
      <dgm:t>
        <a:bodyPr/>
        <a:lstStyle/>
        <a:p>
          <a:endParaRPr lang="ru-RU" sz="2000" b="1"/>
        </a:p>
      </dgm:t>
    </dgm:pt>
    <dgm:pt modelId="{D640E595-9F3D-4EB9-97B5-163A9B207E9F}" type="sibTrans" cxnId="{4041939F-945D-4E90-8C23-512C8FFD2B7B}">
      <dgm:prSet/>
      <dgm:spPr/>
      <dgm:t>
        <a:bodyPr/>
        <a:lstStyle/>
        <a:p>
          <a:endParaRPr lang="ru-RU"/>
        </a:p>
      </dgm:t>
    </dgm:pt>
    <dgm:pt modelId="{E96908FC-7B2D-4C7D-B517-0D9D890CE1C0}">
      <dgm:prSet custT="1"/>
      <dgm:spPr/>
      <dgm:t>
        <a:bodyPr/>
        <a:lstStyle/>
        <a:p>
          <a:pPr rtl="0"/>
          <a:r>
            <a:rPr lang="ru-RU" sz="2000" b="1" dirty="0" smtClean="0"/>
            <a:t>Принимать на себя ответственность</a:t>
          </a:r>
          <a:endParaRPr lang="ru-RU" sz="2000" b="1" dirty="0"/>
        </a:p>
      </dgm:t>
    </dgm:pt>
    <dgm:pt modelId="{7CF39B43-2DF9-4AAB-BD0A-809F86A4D120}" type="parTrans" cxnId="{545A1F85-F0BD-46BC-908D-A835C03783F6}">
      <dgm:prSet/>
      <dgm:spPr/>
      <dgm:t>
        <a:bodyPr/>
        <a:lstStyle/>
        <a:p>
          <a:endParaRPr lang="ru-RU" sz="2000" b="1"/>
        </a:p>
      </dgm:t>
    </dgm:pt>
    <dgm:pt modelId="{6BCCC0E9-003F-4E19-849C-9282391FA0D7}" type="sibTrans" cxnId="{545A1F85-F0BD-46BC-908D-A835C03783F6}">
      <dgm:prSet/>
      <dgm:spPr/>
      <dgm:t>
        <a:bodyPr/>
        <a:lstStyle/>
        <a:p>
          <a:endParaRPr lang="ru-RU"/>
        </a:p>
      </dgm:t>
    </dgm:pt>
    <dgm:pt modelId="{97EAE66E-243E-4A2C-99B4-1ADFAB5E110E}">
      <dgm:prSet/>
      <dgm:spPr/>
      <dgm:t>
        <a:bodyPr/>
        <a:lstStyle/>
        <a:p>
          <a:pPr rtl="0"/>
          <a:r>
            <a:rPr lang="ru-RU" dirty="0" smtClean="0"/>
            <a:t>Венчание </a:t>
          </a:r>
          <a:endParaRPr lang="ru-RU" dirty="0"/>
        </a:p>
      </dgm:t>
    </dgm:pt>
    <dgm:pt modelId="{55A63751-BE87-4673-A04D-56CCF7070F71}" type="parTrans" cxnId="{49E3280B-F1F1-42C6-BF5F-E363D6FA4EA2}">
      <dgm:prSet/>
      <dgm:spPr/>
      <dgm:t>
        <a:bodyPr/>
        <a:lstStyle/>
        <a:p>
          <a:endParaRPr lang="ru-RU"/>
        </a:p>
      </dgm:t>
    </dgm:pt>
    <dgm:pt modelId="{CB164E5A-CCBB-4E7D-947B-BB6003F3ED70}" type="sibTrans" cxnId="{49E3280B-F1F1-42C6-BF5F-E363D6FA4EA2}">
      <dgm:prSet/>
      <dgm:spPr/>
      <dgm:t>
        <a:bodyPr/>
        <a:lstStyle/>
        <a:p>
          <a:endParaRPr lang="ru-RU"/>
        </a:p>
      </dgm:t>
    </dgm:pt>
    <dgm:pt modelId="{4E395D22-AF25-42A6-B3FB-699A34894455}">
      <dgm:prSet custT="1"/>
      <dgm:spPr/>
      <dgm:t>
        <a:bodyPr/>
        <a:lstStyle/>
        <a:p>
          <a:pPr rtl="0"/>
          <a:r>
            <a:rPr lang="ru-RU" sz="2000" b="1" dirty="0" smtClean="0"/>
            <a:t>Венок, корона</a:t>
          </a:r>
          <a:endParaRPr lang="ru-RU" sz="2000" b="1" dirty="0"/>
        </a:p>
      </dgm:t>
    </dgm:pt>
    <dgm:pt modelId="{5EC6327D-FAC2-417A-8214-163C82C68E52}" type="parTrans" cxnId="{4C1A3F1C-15EB-42CC-B79A-6880039EC886}">
      <dgm:prSet/>
      <dgm:spPr/>
      <dgm:t>
        <a:bodyPr/>
        <a:lstStyle/>
        <a:p>
          <a:endParaRPr lang="ru-RU" sz="2000" b="1"/>
        </a:p>
      </dgm:t>
    </dgm:pt>
    <dgm:pt modelId="{2859EC85-E6E7-4BFC-BF80-9E56B2A507B6}" type="sibTrans" cxnId="{4C1A3F1C-15EB-42CC-B79A-6880039EC886}">
      <dgm:prSet/>
      <dgm:spPr/>
      <dgm:t>
        <a:bodyPr/>
        <a:lstStyle/>
        <a:p>
          <a:endParaRPr lang="ru-RU"/>
        </a:p>
      </dgm:t>
    </dgm:pt>
    <dgm:pt modelId="{6BD83C48-7419-4246-8AE9-6371156A6225}">
      <dgm:prSet custT="1"/>
      <dgm:spPr/>
      <dgm:t>
        <a:bodyPr/>
        <a:lstStyle/>
        <a:p>
          <a:pPr rtl="0"/>
          <a:r>
            <a:rPr lang="ru-RU" sz="2000" b="1" dirty="0" smtClean="0"/>
            <a:t>Символ вечности </a:t>
          </a:r>
          <a:endParaRPr lang="ru-RU" sz="2000" b="1" dirty="0"/>
        </a:p>
      </dgm:t>
    </dgm:pt>
    <dgm:pt modelId="{1A23D2E6-1025-4FBB-8214-8BA23C488041}" type="parTrans" cxnId="{4DBD0E67-3D55-404E-9FB8-CA620CAD8DE5}">
      <dgm:prSet/>
      <dgm:spPr/>
      <dgm:t>
        <a:bodyPr/>
        <a:lstStyle/>
        <a:p>
          <a:endParaRPr lang="ru-RU" sz="2000" b="1"/>
        </a:p>
      </dgm:t>
    </dgm:pt>
    <dgm:pt modelId="{FCDBA4D1-8E11-488C-86E4-8A4BB44EBF19}" type="sibTrans" cxnId="{4DBD0E67-3D55-404E-9FB8-CA620CAD8DE5}">
      <dgm:prSet/>
      <dgm:spPr/>
      <dgm:t>
        <a:bodyPr/>
        <a:lstStyle/>
        <a:p>
          <a:endParaRPr lang="ru-RU"/>
        </a:p>
      </dgm:t>
    </dgm:pt>
    <dgm:pt modelId="{A1490A9D-D429-4932-A253-7903E287BE6A}">
      <dgm:prSet custT="1"/>
      <dgm:spPr/>
      <dgm:t>
        <a:bodyPr/>
        <a:lstStyle/>
        <a:p>
          <a:pPr rtl="0"/>
          <a:r>
            <a:rPr lang="ru-RU" sz="2000" b="1" dirty="0" smtClean="0"/>
            <a:t>Прославление</a:t>
          </a:r>
          <a:endParaRPr lang="ru-RU" sz="2000" b="1" dirty="0"/>
        </a:p>
      </dgm:t>
    </dgm:pt>
    <dgm:pt modelId="{93217987-A945-489B-8709-E2ED4610AC6E}" type="parTrans" cxnId="{A3AB3B4F-FC61-445F-AF42-A81D77417306}">
      <dgm:prSet/>
      <dgm:spPr/>
      <dgm:t>
        <a:bodyPr/>
        <a:lstStyle/>
        <a:p>
          <a:endParaRPr lang="ru-RU" sz="2000" b="1"/>
        </a:p>
      </dgm:t>
    </dgm:pt>
    <dgm:pt modelId="{ACDC72BA-5E80-42BD-9075-FB8C794250A9}" type="sibTrans" cxnId="{A3AB3B4F-FC61-445F-AF42-A81D77417306}">
      <dgm:prSet/>
      <dgm:spPr/>
      <dgm:t>
        <a:bodyPr/>
        <a:lstStyle/>
        <a:p>
          <a:endParaRPr lang="ru-RU"/>
        </a:p>
      </dgm:t>
    </dgm:pt>
    <dgm:pt modelId="{71196EAD-52A0-4583-A5D7-1E5A5F53D0A2}" type="pres">
      <dgm:prSet presAssocID="{D69CAE34-C05D-43A5-9324-DE0E01687D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9FF874-6691-40BB-A50D-2AB277BE97C1}" type="pres">
      <dgm:prSet presAssocID="{EF4A7CF7-4CCA-4827-8F79-24EEFACDA8FD}" presName="root" presStyleCnt="0"/>
      <dgm:spPr/>
      <dgm:t>
        <a:bodyPr/>
        <a:lstStyle/>
        <a:p>
          <a:endParaRPr lang="ru-RU"/>
        </a:p>
      </dgm:t>
    </dgm:pt>
    <dgm:pt modelId="{BA9DEEBA-2623-4861-A138-3CBC3A43DA24}" type="pres">
      <dgm:prSet presAssocID="{EF4A7CF7-4CCA-4827-8F79-24EEFACDA8FD}" presName="rootComposite" presStyleCnt="0"/>
      <dgm:spPr/>
      <dgm:t>
        <a:bodyPr/>
        <a:lstStyle/>
        <a:p>
          <a:endParaRPr lang="ru-RU"/>
        </a:p>
      </dgm:t>
    </dgm:pt>
    <dgm:pt modelId="{A576D6DD-EE10-4844-AD56-F4C813C1DA50}" type="pres">
      <dgm:prSet presAssocID="{EF4A7CF7-4CCA-4827-8F79-24EEFACDA8FD}" presName="rootText" presStyleLbl="node1" presStyleIdx="0" presStyleCnt="2" custScaleX="121867"/>
      <dgm:spPr/>
      <dgm:t>
        <a:bodyPr/>
        <a:lstStyle/>
        <a:p>
          <a:endParaRPr lang="ru-RU"/>
        </a:p>
      </dgm:t>
    </dgm:pt>
    <dgm:pt modelId="{4056527D-7B30-4DE6-A641-3A70EAD8D2BE}" type="pres">
      <dgm:prSet presAssocID="{EF4A7CF7-4CCA-4827-8F79-24EEFACDA8FD}" presName="rootConnector" presStyleLbl="node1" presStyleIdx="0" presStyleCnt="2"/>
      <dgm:spPr/>
      <dgm:t>
        <a:bodyPr/>
        <a:lstStyle/>
        <a:p>
          <a:endParaRPr lang="ru-RU"/>
        </a:p>
      </dgm:t>
    </dgm:pt>
    <dgm:pt modelId="{1ECF46E7-A56D-4895-B2CD-3F2118148B46}" type="pres">
      <dgm:prSet presAssocID="{EF4A7CF7-4CCA-4827-8F79-24EEFACDA8FD}" presName="childShape" presStyleCnt="0"/>
      <dgm:spPr/>
      <dgm:t>
        <a:bodyPr/>
        <a:lstStyle/>
        <a:p>
          <a:endParaRPr lang="ru-RU"/>
        </a:p>
      </dgm:t>
    </dgm:pt>
    <dgm:pt modelId="{DA01B452-202A-4E4A-AC00-B2BDFB46C63B}" type="pres">
      <dgm:prSet presAssocID="{55A2FC5F-AC8E-4265-AA40-DB23D6147FDB}" presName="Name13" presStyleLbl="parChTrans1D2" presStyleIdx="0" presStyleCnt="5" custSzX="258563"/>
      <dgm:spPr/>
      <dgm:t>
        <a:bodyPr/>
        <a:lstStyle/>
        <a:p>
          <a:endParaRPr lang="ru-RU"/>
        </a:p>
      </dgm:t>
    </dgm:pt>
    <dgm:pt modelId="{245E9F0A-3BE3-4385-9838-0B08F428B59D}" type="pres">
      <dgm:prSet presAssocID="{CA7FBD1B-3BB2-4066-BC56-784F6B6C5213}" presName="childText" presStyleLbl="bgAcc1" presStyleIdx="0" presStyleCnt="5" custScaleX="158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24BB5-2C22-4E59-985A-382920EC7642}" type="pres">
      <dgm:prSet presAssocID="{7CF39B43-2DF9-4AAB-BD0A-809F86A4D120}" presName="Name13" presStyleLbl="parChTrans1D2" presStyleIdx="1" presStyleCnt="5" custSzX="258563"/>
      <dgm:spPr/>
      <dgm:t>
        <a:bodyPr/>
        <a:lstStyle/>
        <a:p>
          <a:endParaRPr lang="ru-RU"/>
        </a:p>
      </dgm:t>
    </dgm:pt>
    <dgm:pt modelId="{D0B7EA9C-EEF2-4E7C-BB60-CCEABF0B91F8}" type="pres">
      <dgm:prSet presAssocID="{E96908FC-7B2D-4C7D-B517-0D9D890CE1C0}" presName="childText" presStyleLbl="bgAcc1" presStyleIdx="1" presStyleCnt="5" custScaleX="158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9B12FE-72A9-46FD-B105-536980C586BF}" type="pres">
      <dgm:prSet presAssocID="{97EAE66E-243E-4A2C-99B4-1ADFAB5E110E}" presName="root" presStyleCnt="0"/>
      <dgm:spPr/>
      <dgm:t>
        <a:bodyPr/>
        <a:lstStyle/>
        <a:p>
          <a:endParaRPr lang="ru-RU"/>
        </a:p>
      </dgm:t>
    </dgm:pt>
    <dgm:pt modelId="{23C76CF7-AD0C-49C0-BC44-3C603703A8F8}" type="pres">
      <dgm:prSet presAssocID="{97EAE66E-243E-4A2C-99B4-1ADFAB5E110E}" presName="rootComposite" presStyleCnt="0"/>
      <dgm:spPr/>
      <dgm:t>
        <a:bodyPr/>
        <a:lstStyle/>
        <a:p>
          <a:endParaRPr lang="ru-RU"/>
        </a:p>
      </dgm:t>
    </dgm:pt>
    <dgm:pt modelId="{A569B8C0-CA51-444A-9CE2-983417C1F053}" type="pres">
      <dgm:prSet presAssocID="{97EAE66E-243E-4A2C-99B4-1ADFAB5E110E}" presName="rootText" presStyleLbl="node1" presStyleIdx="1" presStyleCnt="2" custScaleX="121867"/>
      <dgm:spPr/>
      <dgm:t>
        <a:bodyPr/>
        <a:lstStyle/>
        <a:p>
          <a:endParaRPr lang="ru-RU"/>
        </a:p>
      </dgm:t>
    </dgm:pt>
    <dgm:pt modelId="{2D8C6123-964A-4326-B020-5FD97EBAEE81}" type="pres">
      <dgm:prSet presAssocID="{97EAE66E-243E-4A2C-99B4-1ADFAB5E110E}" presName="rootConnector" presStyleLbl="node1" presStyleIdx="1" presStyleCnt="2"/>
      <dgm:spPr/>
      <dgm:t>
        <a:bodyPr/>
        <a:lstStyle/>
        <a:p>
          <a:endParaRPr lang="ru-RU"/>
        </a:p>
      </dgm:t>
    </dgm:pt>
    <dgm:pt modelId="{552574F3-2513-44E5-B2C6-6C5B16EA84DA}" type="pres">
      <dgm:prSet presAssocID="{97EAE66E-243E-4A2C-99B4-1ADFAB5E110E}" presName="childShape" presStyleCnt="0"/>
      <dgm:spPr/>
      <dgm:t>
        <a:bodyPr/>
        <a:lstStyle/>
        <a:p>
          <a:endParaRPr lang="ru-RU"/>
        </a:p>
      </dgm:t>
    </dgm:pt>
    <dgm:pt modelId="{A7CFE77D-0167-425D-831D-9F17CB58EA70}" type="pres">
      <dgm:prSet presAssocID="{5EC6327D-FAC2-417A-8214-163C82C68E52}" presName="Name13" presStyleLbl="parChTrans1D2" presStyleIdx="2" presStyleCnt="5" custSzX="258563"/>
      <dgm:spPr/>
      <dgm:t>
        <a:bodyPr/>
        <a:lstStyle/>
        <a:p>
          <a:endParaRPr lang="ru-RU"/>
        </a:p>
      </dgm:t>
    </dgm:pt>
    <dgm:pt modelId="{7393B38D-7C47-47FD-978E-91E57620D42A}" type="pres">
      <dgm:prSet presAssocID="{4E395D22-AF25-42A6-B3FB-699A34894455}" presName="childText" presStyleLbl="bgAcc1" presStyleIdx="2" presStyleCnt="5" custScaleX="158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EC093-55CA-4616-8DEC-82A28C6A8A49}" type="pres">
      <dgm:prSet presAssocID="{1A23D2E6-1025-4FBB-8214-8BA23C488041}" presName="Name13" presStyleLbl="parChTrans1D2" presStyleIdx="3" presStyleCnt="5" custSzX="258563"/>
      <dgm:spPr/>
      <dgm:t>
        <a:bodyPr/>
        <a:lstStyle/>
        <a:p>
          <a:endParaRPr lang="ru-RU"/>
        </a:p>
      </dgm:t>
    </dgm:pt>
    <dgm:pt modelId="{7B0BF8E0-B262-4A08-9D6A-266346EEB64F}" type="pres">
      <dgm:prSet presAssocID="{6BD83C48-7419-4246-8AE9-6371156A6225}" presName="childText" presStyleLbl="bgAcc1" presStyleIdx="3" presStyleCnt="5" custScaleX="158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B3A71-46E7-45A3-B3DF-0ADFAC3F92DD}" type="pres">
      <dgm:prSet presAssocID="{93217987-A945-489B-8709-E2ED4610AC6E}" presName="Name13" presStyleLbl="parChTrans1D2" presStyleIdx="4" presStyleCnt="5" custSzX="258563"/>
      <dgm:spPr/>
      <dgm:t>
        <a:bodyPr/>
        <a:lstStyle/>
        <a:p>
          <a:endParaRPr lang="ru-RU"/>
        </a:p>
      </dgm:t>
    </dgm:pt>
    <dgm:pt modelId="{A6C77E86-FDDE-4873-8827-00B532F3673A}" type="pres">
      <dgm:prSet presAssocID="{A1490A9D-D429-4932-A253-7903E287BE6A}" presName="childText" presStyleLbl="bgAcc1" presStyleIdx="4" presStyleCnt="5" custScaleX="158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AB3B4F-FC61-445F-AF42-A81D77417306}" srcId="{97EAE66E-243E-4A2C-99B4-1ADFAB5E110E}" destId="{A1490A9D-D429-4932-A253-7903E287BE6A}" srcOrd="2" destOrd="0" parTransId="{93217987-A945-489B-8709-E2ED4610AC6E}" sibTransId="{ACDC72BA-5E80-42BD-9075-FB8C794250A9}"/>
    <dgm:cxn modelId="{C277B830-178E-4B80-9EA8-02180E58F82C}" type="presOf" srcId="{CA7FBD1B-3BB2-4066-BC56-784F6B6C5213}" destId="{245E9F0A-3BE3-4385-9838-0B08F428B59D}" srcOrd="0" destOrd="0" presId="urn:microsoft.com/office/officeart/2005/8/layout/hierarchy3"/>
    <dgm:cxn modelId="{742F48E5-4DC7-47FD-BE64-965B0F3377B8}" type="presOf" srcId="{6BD83C48-7419-4246-8AE9-6371156A6225}" destId="{7B0BF8E0-B262-4A08-9D6A-266346EEB64F}" srcOrd="0" destOrd="0" presId="urn:microsoft.com/office/officeart/2005/8/layout/hierarchy3"/>
    <dgm:cxn modelId="{221A34EB-547B-471C-8BF5-F52133DDB88A}" type="presOf" srcId="{97EAE66E-243E-4A2C-99B4-1ADFAB5E110E}" destId="{2D8C6123-964A-4326-B020-5FD97EBAEE81}" srcOrd="1" destOrd="0" presId="urn:microsoft.com/office/officeart/2005/8/layout/hierarchy3"/>
    <dgm:cxn modelId="{545A1F85-F0BD-46BC-908D-A835C03783F6}" srcId="{EF4A7CF7-4CCA-4827-8F79-24EEFACDA8FD}" destId="{E96908FC-7B2D-4C7D-B517-0D9D890CE1C0}" srcOrd="1" destOrd="0" parTransId="{7CF39B43-2DF9-4AAB-BD0A-809F86A4D120}" sibTransId="{6BCCC0E9-003F-4E19-849C-9282391FA0D7}"/>
    <dgm:cxn modelId="{4C1A3F1C-15EB-42CC-B79A-6880039EC886}" srcId="{97EAE66E-243E-4A2C-99B4-1ADFAB5E110E}" destId="{4E395D22-AF25-42A6-B3FB-699A34894455}" srcOrd="0" destOrd="0" parTransId="{5EC6327D-FAC2-417A-8214-163C82C68E52}" sibTransId="{2859EC85-E6E7-4BFC-BF80-9E56B2A507B6}"/>
    <dgm:cxn modelId="{C8F41A95-A540-4669-9514-7431B1002BF1}" type="presOf" srcId="{A1490A9D-D429-4932-A253-7903E287BE6A}" destId="{A6C77E86-FDDE-4873-8827-00B532F3673A}" srcOrd="0" destOrd="0" presId="urn:microsoft.com/office/officeart/2005/8/layout/hierarchy3"/>
    <dgm:cxn modelId="{49E3280B-F1F1-42C6-BF5F-E363D6FA4EA2}" srcId="{D69CAE34-C05D-43A5-9324-DE0E01687DA0}" destId="{97EAE66E-243E-4A2C-99B4-1ADFAB5E110E}" srcOrd="1" destOrd="0" parTransId="{55A63751-BE87-4673-A04D-56CCF7070F71}" sibTransId="{CB164E5A-CCBB-4E7D-947B-BB6003F3ED70}"/>
    <dgm:cxn modelId="{4041939F-945D-4E90-8C23-512C8FFD2B7B}" srcId="{EF4A7CF7-4CCA-4827-8F79-24EEFACDA8FD}" destId="{CA7FBD1B-3BB2-4066-BC56-784F6B6C5213}" srcOrd="0" destOrd="0" parTransId="{55A2FC5F-AC8E-4265-AA40-DB23D6147FDB}" sibTransId="{D640E595-9F3D-4EB9-97B5-163A9B207E9F}"/>
    <dgm:cxn modelId="{7E81D352-82B3-47C6-8546-CDC4DD2AB9BB}" type="presOf" srcId="{55A2FC5F-AC8E-4265-AA40-DB23D6147FDB}" destId="{DA01B452-202A-4E4A-AC00-B2BDFB46C63B}" srcOrd="0" destOrd="0" presId="urn:microsoft.com/office/officeart/2005/8/layout/hierarchy3"/>
    <dgm:cxn modelId="{B568884C-6BE9-47D1-8415-7831D9C359A9}" type="presOf" srcId="{5EC6327D-FAC2-417A-8214-163C82C68E52}" destId="{A7CFE77D-0167-425D-831D-9F17CB58EA70}" srcOrd="0" destOrd="0" presId="urn:microsoft.com/office/officeart/2005/8/layout/hierarchy3"/>
    <dgm:cxn modelId="{B4F17B8A-6895-45E5-97BD-BA4EBCCAE39A}" type="presOf" srcId="{EF4A7CF7-4CCA-4827-8F79-24EEFACDA8FD}" destId="{4056527D-7B30-4DE6-A641-3A70EAD8D2BE}" srcOrd="1" destOrd="0" presId="urn:microsoft.com/office/officeart/2005/8/layout/hierarchy3"/>
    <dgm:cxn modelId="{B6A41FD0-4B50-46B7-BDAF-DB45EFF14927}" type="presOf" srcId="{93217987-A945-489B-8709-E2ED4610AC6E}" destId="{8ACB3A71-46E7-45A3-B3DF-0ADFAC3F92DD}" srcOrd="0" destOrd="0" presId="urn:microsoft.com/office/officeart/2005/8/layout/hierarchy3"/>
    <dgm:cxn modelId="{E117D54F-C43F-47F2-B00D-C518E284F5F1}" type="presOf" srcId="{EF4A7CF7-4CCA-4827-8F79-24EEFACDA8FD}" destId="{A576D6DD-EE10-4844-AD56-F4C813C1DA50}" srcOrd="0" destOrd="0" presId="urn:microsoft.com/office/officeart/2005/8/layout/hierarchy3"/>
    <dgm:cxn modelId="{EEFD6ACE-51CB-4D75-A163-FDCBD15C46AA}" srcId="{D69CAE34-C05D-43A5-9324-DE0E01687DA0}" destId="{EF4A7CF7-4CCA-4827-8F79-24EEFACDA8FD}" srcOrd="0" destOrd="0" parTransId="{D3C2CC4F-FCB3-4A06-9CAD-A75F6831F2B7}" sibTransId="{33702D14-9C3C-4040-AA93-C4CA4A94CF92}"/>
    <dgm:cxn modelId="{2EBDA381-0B4A-4EBE-89D5-2C7BB92FDE5A}" type="presOf" srcId="{7CF39B43-2DF9-4AAB-BD0A-809F86A4D120}" destId="{5C924BB5-2C22-4E59-985A-382920EC7642}" srcOrd="0" destOrd="0" presId="urn:microsoft.com/office/officeart/2005/8/layout/hierarchy3"/>
    <dgm:cxn modelId="{D3FFA2F7-8AAB-4B96-9BB4-BC23715B1AE9}" type="presOf" srcId="{4E395D22-AF25-42A6-B3FB-699A34894455}" destId="{7393B38D-7C47-47FD-978E-91E57620D42A}" srcOrd="0" destOrd="0" presId="urn:microsoft.com/office/officeart/2005/8/layout/hierarchy3"/>
    <dgm:cxn modelId="{BC257947-FB3C-4292-B6B7-E663396FD3B8}" type="presOf" srcId="{1A23D2E6-1025-4FBB-8214-8BA23C488041}" destId="{0B7EC093-55CA-4616-8DEC-82A28C6A8A49}" srcOrd="0" destOrd="0" presId="urn:microsoft.com/office/officeart/2005/8/layout/hierarchy3"/>
    <dgm:cxn modelId="{A76762BB-4A59-4360-8DA1-6A9C7B15570D}" type="presOf" srcId="{E96908FC-7B2D-4C7D-B517-0D9D890CE1C0}" destId="{D0B7EA9C-EEF2-4E7C-BB60-CCEABF0B91F8}" srcOrd="0" destOrd="0" presId="urn:microsoft.com/office/officeart/2005/8/layout/hierarchy3"/>
    <dgm:cxn modelId="{15B3E3C2-7E2D-4F9F-92DE-0379FBA530EA}" type="presOf" srcId="{D69CAE34-C05D-43A5-9324-DE0E01687DA0}" destId="{71196EAD-52A0-4583-A5D7-1E5A5F53D0A2}" srcOrd="0" destOrd="0" presId="urn:microsoft.com/office/officeart/2005/8/layout/hierarchy3"/>
    <dgm:cxn modelId="{4DBD0E67-3D55-404E-9FB8-CA620CAD8DE5}" srcId="{97EAE66E-243E-4A2C-99B4-1ADFAB5E110E}" destId="{6BD83C48-7419-4246-8AE9-6371156A6225}" srcOrd="1" destOrd="0" parTransId="{1A23D2E6-1025-4FBB-8214-8BA23C488041}" sibTransId="{FCDBA4D1-8E11-488C-86E4-8A4BB44EBF19}"/>
    <dgm:cxn modelId="{884BE76C-35E0-4449-93C1-931A0A62308B}" type="presOf" srcId="{97EAE66E-243E-4A2C-99B4-1ADFAB5E110E}" destId="{A569B8C0-CA51-444A-9CE2-983417C1F053}" srcOrd="0" destOrd="0" presId="urn:microsoft.com/office/officeart/2005/8/layout/hierarchy3"/>
    <dgm:cxn modelId="{10D884A8-EC25-4CAD-8376-BC20B2226D16}" type="presParOf" srcId="{71196EAD-52A0-4583-A5D7-1E5A5F53D0A2}" destId="{ED9FF874-6691-40BB-A50D-2AB277BE97C1}" srcOrd="0" destOrd="0" presId="urn:microsoft.com/office/officeart/2005/8/layout/hierarchy3"/>
    <dgm:cxn modelId="{09F7E223-E32D-41AD-ADE9-0F4B7F7840DD}" type="presParOf" srcId="{ED9FF874-6691-40BB-A50D-2AB277BE97C1}" destId="{BA9DEEBA-2623-4861-A138-3CBC3A43DA24}" srcOrd="0" destOrd="0" presId="urn:microsoft.com/office/officeart/2005/8/layout/hierarchy3"/>
    <dgm:cxn modelId="{BC48380F-74CC-412C-962D-F925163B6011}" type="presParOf" srcId="{BA9DEEBA-2623-4861-A138-3CBC3A43DA24}" destId="{A576D6DD-EE10-4844-AD56-F4C813C1DA50}" srcOrd="0" destOrd="0" presId="urn:microsoft.com/office/officeart/2005/8/layout/hierarchy3"/>
    <dgm:cxn modelId="{31348BB8-20B5-4431-A63C-87B2A04C2A9D}" type="presParOf" srcId="{BA9DEEBA-2623-4861-A138-3CBC3A43DA24}" destId="{4056527D-7B30-4DE6-A641-3A70EAD8D2BE}" srcOrd="1" destOrd="0" presId="urn:microsoft.com/office/officeart/2005/8/layout/hierarchy3"/>
    <dgm:cxn modelId="{C748D8E4-417E-420F-9AB7-A3EF2E7378ED}" type="presParOf" srcId="{ED9FF874-6691-40BB-A50D-2AB277BE97C1}" destId="{1ECF46E7-A56D-4895-B2CD-3F2118148B46}" srcOrd="1" destOrd="0" presId="urn:microsoft.com/office/officeart/2005/8/layout/hierarchy3"/>
    <dgm:cxn modelId="{C9E82FE0-D81F-4534-B5EA-441C4A6FD013}" type="presParOf" srcId="{1ECF46E7-A56D-4895-B2CD-3F2118148B46}" destId="{DA01B452-202A-4E4A-AC00-B2BDFB46C63B}" srcOrd="0" destOrd="0" presId="urn:microsoft.com/office/officeart/2005/8/layout/hierarchy3"/>
    <dgm:cxn modelId="{77CE49FB-EEA7-498D-9B12-94A9EE99DC91}" type="presParOf" srcId="{1ECF46E7-A56D-4895-B2CD-3F2118148B46}" destId="{245E9F0A-3BE3-4385-9838-0B08F428B59D}" srcOrd="1" destOrd="0" presId="urn:microsoft.com/office/officeart/2005/8/layout/hierarchy3"/>
    <dgm:cxn modelId="{0E72B9A6-0614-482F-B6F7-6C8DF016E3B4}" type="presParOf" srcId="{1ECF46E7-A56D-4895-B2CD-3F2118148B46}" destId="{5C924BB5-2C22-4E59-985A-382920EC7642}" srcOrd="2" destOrd="0" presId="urn:microsoft.com/office/officeart/2005/8/layout/hierarchy3"/>
    <dgm:cxn modelId="{5623B4B5-CBDD-4B41-B688-320BEC445CEB}" type="presParOf" srcId="{1ECF46E7-A56D-4895-B2CD-3F2118148B46}" destId="{D0B7EA9C-EEF2-4E7C-BB60-CCEABF0B91F8}" srcOrd="3" destOrd="0" presId="urn:microsoft.com/office/officeart/2005/8/layout/hierarchy3"/>
    <dgm:cxn modelId="{F7E32DA9-F98D-41B7-9381-5DFF4BC16C7B}" type="presParOf" srcId="{71196EAD-52A0-4583-A5D7-1E5A5F53D0A2}" destId="{5B9B12FE-72A9-46FD-B105-536980C586BF}" srcOrd="1" destOrd="0" presId="urn:microsoft.com/office/officeart/2005/8/layout/hierarchy3"/>
    <dgm:cxn modelId="{CC3CB7E9-4195-43BC-BC90-B948BB7DA90B}" type="presParOf" srcId="{5B9B12FE-72A9-46FD-B105-536980C586BF}" destId="{23C76CF7-AD0C-49C0-BC44-3C603703A8F8}" srcOrd="0" destOrd="0" presId="urn:microsoft.com/office/officeart/2005/8/layout/hierarchy3"/>
    <dgm:cxn modelId="{73CD80C1-6A7C-48CD-858D-39C2A50E899B}" type="presParOf" srcId="{23C76CF7-AD0C-49C0-BC44-3C603703A8F8}" destId="{A569B8C0-CA51-444A-9CE2-983417C1F053}" srcOrd="0" destOrd="0" presId="urn:microsoft.com/office/officeart/2005/8/layout/hierarchy3"/>
    <dgm:cxn modelId="{D0D82414-08A6-4318-BDDD-3131ACA3DDEA}" type="presParOf" srcId="{23C76CF7-AD0C-49C0-BC44-3C603703A8F8}" destId="{2D8C6123-964A-4326-B020-5FD97EBAEE81}" srcOrd="1" destOrd="0" presId="urn:microsoft.com/office/officeart/2005/8/layout/hierarchy3"/>
    <dgm:cxn modelId="{1A160224-4341-44E8-AB0F-524F78B227EC}" type="presParOf" srcId="{5B9B12FE-72A9-46FD-B105-536980C586BF}" destId="{552574F3-2513-44E5-B2C6-6C5B16EA84DA}" srcOrd="1" destOrd="0" presId="urn:microsoft.com/office/officeart/2005/8/layout/hierarchy3"/>
    <dgm:cxn modelId="{1E39D176-7690-4B62-A9B2-6DC01B3C77CD}" type="presParOf" srcId="{552574F3-2513-44E5-B2C6-6C5B16EA84DA}" destId="{A7CFE77D-0167-425D-831D-9F17CB58EA70}" srcOrd="0" destOrd="0" presId="urn:microsoft.com/office/officeart/2005/8/layout/hierarchy3"/>
    <dgm:cxn modelId="{87EB0C47-278A-4250-A59C-FC985FB4440C}" type="presParOf" srcId="{552574F3-2513-44E5-B2C6-6C5B16EA84DA}" destId="{7393B38D-7C47-47FD-978E-91E57620D42A}" srcOrd="1" destOrd="0" presId="urn:microsoft.com/office/officeart/2005/8/layout/hierarchy3"/>
    <dgm:cxn modelId="{45E2C22E-0A03-4415-AEB1-3CC0F7C1772F}" type="presParOf" srcId="{552574F3-2513-44E5-B2C6-6C5B16EA84DA}" destId="{0B7EC093-55CA-4616-8DEC-82A28C6A8A49}" srcOrd="2" destOrd="0" presId="urn:microsoft.com/office/officeart/2005/8/layout/hierarchy3"/>
    <dgm:cxn modelId="{E119806E-F18B-4505-9A70-F435F3A576D6}" type="presParOf" srcId="{552574F3-2513-44E5-B2C6-6C5B16EA84DA}" destId="{7B0BF8E0-B262-4A08-9D6A-266346EEB64F}" srcOrd="3" destOrd="0" presId="urn:microsoft.com/office/officeart/2005/8/layout/hierarchy3"/>
    <dgm:cxn modelId="{ECAE2C78-0CD2-47D0-8A4E-1EBE3D00E3D0}" type="presParOf" srcId="{552574F3-2513-44E5-B2C6-6C5B16EA84DA}" destId="{8ACB3A71-46E7-45A3-B3DF-0ADFAC3F92DD}" srcOrd="4" destOrd="0" presId="urn:microsoft.com/office/officeart/2005/8/layout/hierarchy3"/>
    <dgm:cxn modelId="{263CF4D2-6387-4987-8F6C-2BCA44D77440}" type="presParOf" srcId="{552574F3-2513-44E5-B2C6-6C5B16EA84DA}" destId="{A6C77E86-FDDE-4873-8827-00B532F3673A}" srcOrd="5" destOrd="0" presId="urn:microsoft.com/office/officeart/2005/8/layout/hierarchy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231958-17AF-412C-8056-47771EC8CFDF}" type="doc">
      <dgm:prSet loTypeId="urn:microsoft.com/office/officeart/2005/8/layout/venn1" loCatId="relationship" qsTypeId="urn:microsoft.com/office/officeart/2005/8/quickstyle/3d2" qsCatId="3D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505E901A-F051-446F-9790-5222457C5B65}">
      <dgm:prSet custT="1"/>
      <dgm:spPr/>
      <dgm:t>
        <a:bodyPr/>
        <a:lstStyle/>
        <a:p>
          <a:pPr rtl="0"/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Уважение 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144FF91-0486-487B-901B-B8F7E069228C}" type="parTrans" cxnId="{2DB8A453-736C-4F22-B1D7-EF56356FE940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F59F396-6E5F-4E82-A1A8-B65A2938360A}" type="sibTrans" cxnId="{2DB8A453-736C-4F22-B1D7-EF56356FE940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CC3DCD2-5DB9-4257-89EB-B8C445044326}">
      <dgm:prSet custT="1"/>
      <dgm:spPr/>
      <dgm:t>
        <a:bodyPr/>
        <a:lstStyle/>
        <a:p>
          <a:pPr rtl="0"/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Взаимопомощь 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64071B6-2019-41CB-A67C-27E294349858}" type="parTrans" cxnId="{3D7A05A2-E46D-4298-B881-E977C9B89EBF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1905183-FCB5-4EA2-ACBF-CE52AB5FBD14}" type="sibTrans" cxnId="{3D7A05A2-E46D-4298-B881-E977C9B89EBF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C2E2F39-66BB-4B31-AE0F-5BEFCB740B4D}">
      <dgm:prSet custT="1"/>
      <dgm:spPr/>
      <dgm:t>
        <a:bodyPr/>
        <a:lstStyle/>
        <a:p>
          <a:pPr rtl="0"/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Боязнь обидеть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07E4514-A36C-4F28-9725-05EFB34BAEA8}" type="parTrans" cxnId="{1E4D0528-FED6-4016-95B5-DC230012A709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F56A3AD-976C-43C3-B70E-A0D097A42827}" type="sibTrans" cxnId="{1E4D0528-FED6-4016-95B5-DC230012A709}">
      <dgm:prSet/>
      <dgm:spPr/>
      <dgm:t>
        <a:bodyPr/>
        <a:lstStyle/>
        <a:p>
          <a:endParaRPr lang="ru-RU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DD6875BF-52E3-40E0-8899-E55E05C7784A}" type="pres">
      <dgm:prSet presAssocID="{AC231958-17AF-412C-8056-47771EC8CFD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C98EE1-F265-4A65-9125-846AEB968037}" type="pres">
      <dgm:prSet presAssocID="{505E901A-F051-446F-9790-5222457C5B65}" presName="circ1" presStyleLbl="vennNode1" presStyleIdx="0" presStyleCnt="3"/>
      <dgm:spPr/>
      <dgm:t>
        <a:bodyPr/>
        <a:lstStyle/>
        <a:p>
          <a:endParaRPr lang="ru-RU"/>
        </a:p>
      </dgm:t>
    </dgm:pt>
    <dgm:pt modelId="{0BDDEF5D-D144-442E-8780-980C0B34DE96}" type="pres">
      <dgm:prSet presAssocID="{505E901A-F051-446F-9790-5222457C5B6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C8EC8-6E8C-42DD-8407-AB4C59C063A4}" type="pres">
      <dgm:prSet presAssocID="{BCC3DCD2-5DB9-4257-89EB-B8C445044326}" presName="circ2" presStyleLbl="vennNode1" presStyleIdx="1" presStyleCnt="3"/>
      <dgm:spPr/>
      <dgm:t>
        <a:bodyPr/>
        <a:lstStyle/>
        <a:p>
          <a:endParaRPr lang="ru-RU"/>
        </a:p>
      </dgm:t>
    </dgm:pt>
    <dgm:pt modelId="{DD901534-5070-429D-9B4A-694428B326F0}" type="pres">
      <dgm:prSet presAssocID="{BCC3DCD2-5DB9-4257-89EB-B8C44504432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373F4C-6A6B-49F8-AF87-8C03DA35DFF1}" type="pres">
      <dgm:prSet presAssocID="{3C2E2F39-66BB-4B31-AE0F-5BEFCB740B4D}" presName="circ3" presStyleLbl="vennNode1" presStyleIdx="2" presStyleCnt="3"/>
      <dgm:spPr/>
      <dgm:t>
        <a:bodyPr/>
        <a:lstStyle/>
        <a:p>
          <a:endParaRPr lang="ru-RU"/>
        </a:p>
      </dgm:t>
    </dgm:pt>
    <dgm:pt modelId="{1F96B2EA-FE08-47B4-ADFD-B6D4D6114B4B}" type="pres">
      <dgm:prSet presAssocID="{3C2E2F39-66BB-4B31-AE0F-5BEFCB740B4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7A05A2-E46D-4298-B881-E977C9B89EBF}" srcId="{AC231958-17AF-412C-8056-47771EC8CFDF}" destId="{BCC3DCD2-5DB9-4257-89EB-B8C445044326}" srcOrd="1" destOrd="0" parTransId="{664071B6-2019-41CB-A67C-27E294349858}" sibTransId="{B1905183-FCB5-4EA2-ACBF-CE52AB5FBD14}"/>
    <dgm:cxn modelId="{AFD883E8-8DAC-4455-A867-492EB1D0A0D2}" type="presOf" srcId="{BCC3DCD2-5DB9-4257-89EB-B8C445044326}" destId="{DD901534-5070-429D-9B4A-694428B326F0}" srcOrd="1" destOrd="0" presId="urn:microsoft.com/office/officeart/2005/8/layout/venn1"/>
    <dgm:cxn modelId="{F74ACE09-6F3C-4E17-A993-DD02AE4350C3}" type="presOf" srcId="{AC231958-17AF-412C-8056-47771EC8CFDF}" destId="{DD6875BF-52E3-40E0-8899-E55E05C7784A}" srcOrd="0" destOrd="0" presId="urn:microsoft.com/office/officeart/2005/8/layout/venn1"/>
    <dgm:cxn modelId="{9284869E-FE26-4B57-B3FA-7C908F7AAAD7}" type="presOf" srcId="{3C2E2F39-66BB-4B31-AE0F-5BEFCB740B4D}" destId="{6D373F4C-6A6B-49F8-AF87-8C03DA35DFF1}" srcOrd="0" destOrd="0" presId="urn:microsoft.com/office/officeart/2005/8/layout/venn1"/>
    <dgm:cxn modelId="{CF845A8E-C50D-4DF4-B2EE-802F44D16B50}" type="presOf" srcId="{3C2E2F39-66BB-4B31-AE0F-5BEFCB740B4D}" destId="{1F96B2EA-FE08-47B4-ADFD-B6D4D6114B4B}" srcOrd="1" destOrd="0" presId="urn:microsoft.com/office/officeart/2005/8/layout/venn1"/>
    <dgm:cxn modelId="{3D0F860E-EF42-40D7-B882-1C6F24458AC1}" type="presOf" srcId="{505E901A-F051-446F-9790-5222457C5B65}" destId="{1CC98EE1-F265-4A65-9125-846AEB968037}" srcOrd="0" destOrd="0" presId="urn:microsoft.com/office/officeart/2005/8/layout/venn1"/>
    <dgm:cxn modelId="{78C24E55-03B5-4E36-8E1C-35889DBDB089}" type="presOf" srcId="{505E901A-F051-446F-9790-5222457C5B65}" destId="{0BDDEF5D-D144-442E-8780-980C0B34DE96}" srcOrd="1" destOrd="0" presId="urn:microsoft.com/office/officeart/2005/8/layout/venn1"/>
    <dgm:cxn modelId="{1E4D0528-FED6-4016-95B5-DC230012A709}" srcId="{AC231958-17AF-412C-8056-47771EC8CFDF}" destId="{3C2E2F39-66BB-4B31-AE0F-5BEFCB740B4D}" srcOrd="2" destOrd="0" parTransId="{E07E4514-A36C-4F28-9725-05EFB34BAEA8}" sibTransId="{3F56A3AD-976C-43C3-B70E-A0D097A42827}"/>
    <dgm:cxn modelId="{2DB8A453-736C-4F22-B1D7-EF56356FE940}" srcId="{AC231958-17AF-412C-8056-47771EC8CFDF}" destId="{505E901A-F051-446F-9790-5222457C5B65}" srcOrd="0" destOrd="0" parTransId="{7144FF91-0486-487B-901B-B8F7E069228C}" sibTransId="{AF59F396-6E5F-4E82-A1A8-B65A2938360A}"/>
    <dgm:cxn modelId="{3266C0EA-22EC-44D8-912D-0B1DB67A0D1B}" type="presOf" srcId="{BCC3DCD2-5DB9-4257-89EB-B8C445044326}" destId="{F45C8EC8-6E8C-42DD-8407-AB4C59C063A4}" srcOrd="0" destOrd="0" presId="urn:microsoft.com/office/officeart/2005/8/layout/venn1"/>
    <dgm:cxn modelId="{FB69AAAB-7A74-4442-B2DE-2070DEF06061}" type="presParOf" srcId="{DD6875BF-52E3-40E0-8899-E55E05C7784A}" destId="{1CC98EE1-F265-4A65-9125-846AEB968037}" srcOrd="0" destOrd="0" presId="urn:microsoft.com/office/officeart/2005/8/layout/venn1"/>
    <dgm:cxn modelId="{88205034-8146-4F54-BDFD-CD65EE5DDA8F}" type="presParOf" srcId="{DD6875BF-52E3-40E0-8899-E55E05C7784A}" destId="{0BDDEF5D-D144-442E-8780-980C0B34DE96}" srcOrd="1" destOrd="0" presId="urn:microsoft.com/office/officeart/2005/8/layout/venn1"/>
    <dgm:cxn modelId="{FD7B8B46-9BBB-469E-8029-351079A93037}" type="presParOf" srcId="{DD6875BF-52E3-40E0-8899-E55E05C7784A}" destId="{F45C8EC8-6E8C-42DD-8407-AB4C59C063A4}" srcOrd="2" destOrd="0" presId="urn:microsoft.com/office/officeart/2005/8/layout/venn1"/>
    <dgm:cxn modelId="{5EC76D53-3F12-484B-8E82-A3EBDCC603EC}" type="presParOf" srcId="{DD6875BF-52E3-40E0-8899-E55E05C7784A}" destId="{DD901534-5070-429D-9B4A-694428B326F0}" srcOrd="3" destOrd="0" presId="urn:microsoft.com/office/officeart/2005/8/layout/venn1"/>
    <dgm:cxn modelId="{E8CCE71F-BAE8-4893-A703-B4F5924EB638}" type="presParOf" srcId="{DD6875BF-52E3-40E0-8899-E55E05C7784A}" destId="{6D373F4C-6A6B-49F8-AF87-8C03DA35DFF1}" srcOrd="4" destOrd="0" presId="urn:microsoft.com/office/officeart/2005/8/layout/venn1"/>
    <dgm:cxn modelId="{199A025C-441A-4E7E-892C-E3EC7AFA8E82}" type="presParOf" srcId="{DD6875BF-52E3-40E0-8899-E55E05C7784A}" destId="{1F96B2EA-FE08-47B4-ADFD-B6D4D6114B4B}" srcOrd="5" destOrd="0" presId="urn:microsoft.com/office/officeart/2005/8/layout/venn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6D657E-336C-4AC1-9D24-9A08B602244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51FA0E-3CF7-40F0-8E9B-9F80FB2A7E02}" type="pres">
      <dgm:prSet presAssocID="{A76D657E-336C-4AC1-9D24-9A08B60224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63F8024-5ED5-4A0E-828C-1912EAAFE260}" type="presOf" srcId="{A76D657E-336C-4AC1-9D24-9A08B6022443}" destId="{1451FA0E-3CF7-40F0-8E9B-9F80FB2A7E02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6D657E-336C-4AC1-9D24-9A08B602244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8E3254-CC6A-4AFE-99C4-F89885873D81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200" dirty="0" smtClean="0">
              <a:solidFill>
                <a:srgbClr val="C00000"/>
              </a:solidFill>
            </a:rPr>
            <a:t>традиции</a:t>
          </a:r>
          <a:endParaRPr lang="ru-RU" sz="2200" dirty="0">
            <a:solidFill>
              <a:srgbClr val="C00000"/>
            </a:solidFill>
          </a:endParaRPr>
        </a:p>
      </dgm:t>
    </dgm:pt>
    <dgm:pt modelId="{F2B0C0A5-65A5-4B4B-A85E-27953BEBA93B}" type="parTrans" cxnId="{8B61295C-2BD6-4FD9-9B69-1B4DBF451D03}">
      <dgm:prSet/>
      <dgm:spPr/>
      <dgm:t>
        <a:bodyPr/>
        <a:lstStyle/>
        <a:p>
          <a:endParaRPr lang="ru-RU"/>
        </a:p>
      </dgm:t>
    </dgm:pt>
    <dgm:pt modelId="{3D8D136F-9079-4C1E-9285-CE0F7CD752B0}" type="sibTrans" cxnId="{8B61295C-2BD6-4FD9-9B69-1B4DBF451D03}">
      <dgm:prSet/>
      <dgm:spPr/>
      <dgm:t>
        <a:bodyPr/>
        <a:lstStyle/>
        <a:p>
          <a:endParaRPr lang="ru-RU"/>
        </a:p>
      </dgm:t>
    </dgm:pt>
    <dgm:pt modelId="{EEF8DD13-3A09-47D7-8DA2-461CE8AE16E6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венчание</a:t>
          </a:r>
          <a:endParaRPr lang="ru-RU" sz="2000" dirty="0">
            <a:solidFill>
              <a:srgbClr val="C00000"/>
            </a:solidFill>
          </a:endParaRPr>
        </a:p>
      </dgm:t>
    </dgm:pt>
    <dgm:pt modelId="{D77F30B3-5869-4152-9B9D-8A50861F2D16}" type="parTrans" cxnId="{84A1C76F-B0D4-4B74-B891-30D1CB439F7D}">
      <dgm:prSet/>
      <dgm:spPr/>
      <dgm:t>
        <a:bodyPr/>
        <a:lstStyle/>
        <a:p>
          <a:endParaRPr lang="ru-RU"/>
        </a:p>
      </dgm:t>
    </dgm:pt>
    <dgm:pt modelId="{0F23FEC4-6E11-413C-A5F3-EC21A02319C5}" type="sibTrans" cxnId="{84A1C76F-B0D4-4B74-B891-30D1CB439F7D}">
      <dgm:prSet/>
      <dgm:spPr/>
      <dgm:t>
        <a:bodyPr/>
        <a:lstStyle/>
        <a:p>
          <a:endParaRPr lang="ru-RU"/>
        </a:p>
      </dgm:t>
    </dgm:pt>
    <dgm:pt modelId="{5FD7ABEE-07AE-4512-BCF3-391CE50BF8DA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крещение</a:t>
          </a:r>
          <a:endParaRPr lang="ru-RU" sz="1800" dirty="0">
            <a:solidFill>
              <a:srgbClr val="C00000"/>
            </a:solidFill>
          </a:endParaRPr>
        </a:p>
      </dgm:t>
    </dgm:pt>
    <dgm:pt modelId="{BE138695-BAFD-49B5-828E-E2D3A392E925}" type="parTrans" cxnId="{9E14C3BE-DFB5-4397-B3AE-904C356863EC}">
      <dgm:prSet/>
      <dgm:spPr/>
      <dgm:t>
        <a:bodyPr/>
        <a:lstStyle/>
        <a:p>
          <a:endParaRPr lang="ru-RU"/>
        </a:p>
      </dgm:t>
    </dgm:pt>
    <dgm:pt modelId="{79E30034-BD58-4601-8DBC-F4B84DDC54BB}" type="sibTrans" cxnId="{9E14C3BE-DFB5-4397-B3AE-904C356863EC}">
      <dgm:prSet/>
      <dgm:spPr/>
      <dgm:t>
        <a:bodyPr/>
        <a:lstStyle/>
        <a:p>
          <a:endParaRPr lang="ru-RU"/>
        </a:p>
      </dgm:t>
    </dgm:pt>
    <dgm:pt modelId="{7DBFDB31-9F57-44E5-A72C-C635325F8F38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Семейный обед</a:t>
          </a:r>
          <a:endParaRPr lang="ru-RU" sz="1800" dirty="0">
            <a:solidFill>
              <a:srgbClr val="C00000"/>
            </a:solidFill>
          </a:endParaRPr>
        </a:p>
      </dgm:t>
    </dgm:pt>
    <dgm:pt modelId="{5F613A31-1B33-4495-91F2-3002F60120D5}" type="parTrans" cxnId="{09E436C1-63B2-4E0A-8A1D-4F1DD426BC3F}">
      <dgm:prSet/>
      <dgm:spPr/>
      <dgm:t>
        <a:bodyPr/>
        <a:lstStyle/>
        <a:p>
          <a:endParaRPr lang="ru-RU"/>
        </a:p>
      </dgm:t>
    </dgm:pt>
    <dgm:pt modelId="{E6069381-EDF8-433D-B0A5-EA039C589CE2}" type="sibTrans" cxnId="{09E436C1-63B2-4E0A-8A1D-4F1DD426BC3F}">
      <dgm:prSet/>
      <dgm:spPr/>
      <dgm:t>
        <a:bodyPr/>
        <a:lstStyle/>
        <a:p>
          <a:endParaRPr lang="ru-RU"/>
        </a:p>
      </dgm:t>
    </dgm:pt>
    <dgm:pt modelId="{F067ED08-2FD2-4DF2-9C4E-12DD262F87F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праздники</a:t>
          </a:r>
          <a:endParaRPr lang="ru-RU" sz="1800" dirty="0">
            <a:solidFill>
              <a:srgbClr val="C00000"/>
            </a:solidFill>
          </a:endParaRPr>
        </a:p>
      </dgm:t>
    </dgm:pt>
    <dgm:pt modelId="{2DA50BC5-AE04-45EB-94BE-80FE87CF42BF}" type="parTrans" cxnId="{01397109-AEA7-4499-A878-5EEC96978853}">
      <dgm:prSet/>
      <dgm:spPr/>
      <dgm:t>
        <a:bodyPr/>
        <a:lstStyle/>
        <a:p>
          <a:endParaRPr lang="ru-RU"/>
        </a:p>
      </dgm:t>
    </dgm:pt>
    <dgm:pt modelId="{F868542F-E6C1-4933-A5C3-8EA6A6F61F41}" type="sibTrans" cxnId="{01397109-AEA7-4499-A878-5EEC96978853}">
      <dgm:prSet/>
      <dgm:spPr/>
      <dgm:t>
        <a:bodyPr/>
        <a:lstStyle/>
        <a:p>
          <a:endParaRPr lang="ru-RU"/>
        </a:p>
      </dgm:t>
    </dgm:pt>
    <dgm:pt modelId="{4AE86D79-556C-4BC6-B1EE-BB30A08E2EAC}">
      <dgm:prSet phldrT="[Текст]"/>
      <dgm:spPr/>
      <dgm:t>
        <a:bodyPr/>
        <a:lstStyle/>
        <a:p>
          <a:endParaRPr lang="ru-RU" dirty="0"/>
        </a:p>
      </dgm:t>
    </dgm:pt>
    <dgm:pt modelId="{BF4750AF-C19B-4055-9E4E-34268E217307}" type="parTrans" cxnId="{9B02263F-ADB5-4CD9-BBA1-3FB32EE27E1F}">
      <dgm:prSet/>
      <dgm:spPr/>
      <dgm:t>
        <a:bodyPr/>
        <a:lstStyle/>
        <a:p>
          <a:endParaRPr lang="ru-RU"/>
        </a:p>
      </dgm:t>
    </dgm:pt>
    <dgm:pt modelId="{99C701D1-ED3A-4971-A2D9-7C6E63BD56C2}" type="sibTrans" cxnId="{9B02263F-ADB5-4CD9-BBA1-3FB32EE27E1F}">
      <dgm:prSet/>
      <dgm:spPr/>
      <dgm:t>
        <a:bodyPr/>
        <a:lstStyle/>
        <a:p>
          <a:endParaRPr lang="ru-RU"/>
        </a:p>
      </dgm:t>
    </dgm:pt>
    <dgm:pt modelId="{110B0FF0-9AF9-4725-B1E1-83223FD769DF}">
      <dgm:prSet phldrT="[Текст]"/>
      <dgm:spPr/>
      <dgm:t>
        <a:bodyPr/>
        <a:lstStyle/>
        <a:p>
          <a:endParaRPr lang="ru-RU" dirty="0"/>
        </a:p>
      </dgm:t>
    </dgm:pt>
    <dgm:pt modelId="{11F5505B-229C-4F8B-808A-BA498D09E296}" type="parTrans" cxnId="{3542DFA2-830E-4271-B471-2AAE92184429}">
      <dgm:prSet/>
      <dgm:spPr/>
      <dgm:t>
        <a:bodyPr/>
        <a:lstStyle/>
        <a:p>
          <a:endParaRPr lang="ru-RU"/>
        </a:p>
      </dgm:t>
    </dgm:pt>
    <dgm:pt modelId="{8E9020E2-A75E-4996-A0B8-F29F884730B0}" type="sibTrans" cxnId="{3542DFA2-830E-4271-B471-2AAE92184429}">
      <dgm:prSet/>
      <dgm:spPr/>
      <dgm:t>
        <a:bodyPr/>
        <a:lstStyle/>
        <a:p>
          <a:endParaRPr lang="ru-RU"/>
        </a:p>
      </dgm:t>
    </dgm:pt>
    <dgm:pt modelId="{39E28431-FFF9-4C4C-8C8C-26586DA381B3}">
      <dgm:prSet phldrT="[Текст]"/>
      <dgm:spPr/>
      <dgm:t>
        <a:bodyPr/>
        <a:lstStyle/>
        <a:p>
          <a:endParaRPr lang="ru-RU" dirty="0"/>
        </a:p>
      </dgm:t>
    </dgm:pt>
    <dgm:pt modelId="{E4A472A9-77EA-49EE-8B41-CF0B4A5D554B}" type="parTrans" cxnId="{AD4AE1B7-84C4-4C1D-AD5C-9C71C547A2C6}">
      <dgm:prSet/>
      <dgm:spPr/>
      <dgm:t>
        <a:bodyPr/>
        <a:lstStyle/>
        <a:p>
          <a:endParaRPr lang="ru-RU"/>
        </a:p>
      </dgm:t>
    </dgm:pt>
    <dgm:pt modelId="{E469BE1A-28BA-4F86-A11E-DF13F42EC528}" type="sibTrans" cxnId="{AD4AE1B7-84C4-4C1D-AD5C-9C71C547A2C6}">
      <dgm:prSet/>
      <dgm:spPr/>
      <dgm:t>
        <a:bodyPr/>
        <a:lstStyle/>
        <a:p>
          <a:endParaRPr lang="ru-RU"/>
        </a:p>
      </dgm:t>
    </dgm:pt>
    <dgm:pt modelId="{17DEFA4C-D880-41E5-925F-A05259BDC82D}">
      <dgm:prSet phldrT="[Текст]"/>
      <dgm:spPr/>
      <dgm:t>
        <a:bodyPr/>
        <a:lstStyle/>
        <a:p>
          <a:endParaRPr lang="ru-RU" dirty="0"/>
        </a:p>
      </dgm:t>
    </dgm:pt>
    <dgm:pt modelId="{F44F9D2F-3A8A-424B-A4C0-A482049E94C3}" type="parTrans" cxnId="{C175E8D0-903D-4AF4-BEEB-D518E5B70225}">
      <dgm:prSet/>
      <dgm:spPr/>
      <dgm:t>
        <a:bodyPr/>
        <a:lstStyle/>
        <a:p>
          <a:endParaRPr lang="ru-RU"/>
        </a:p>
      </dgm:t>
    </dgm:pt>
    <dgm:pt modelId="{399EF61A-68D3-4E7E-B63D-510C6ED65C67}" type="sibTrans" cxnId="{C175E8D0-903D-4AF4-BEEB-D518E5B70225}">
      <dgm:prSet/>
      <dgm:spPr/>
      <dgm:t>
        <a:bodyPr/>
        <a:lstStyle/>
        <a:p>
          <a:endParaRPr lang="ru-RU"/>
        </a:p>
      </dgm:t>
    </dgm:pt>
    <dgm:pt modelId="{FC1A4F2B-E070-451B-98B3-AC579B008E13}">
      <dgm:prSet phldrT="[Текст]"/>
      <dgm:spPr/>
      <dgm:t>
        <a:bodyPr/>
        <a:lstStyle/>
        <a:p>
          <a:endParaRPr lang="ru-RU" dirty="0"/>
        </a:p>
      </dgm:t>
    </dgm:pt>
    <dgm:pt modelId="{A7F4B991-2BA7-4A6B-90B6-DD32EEED380A}" type="parTrans" cxnId="{9155CC54-1A2E-4FD4-BF47-1467F816943E}">
      <dgm:prSet/>
      <dgm:spPr/>
      <dgm:t>
        <a:bodyPr/>
        <a:lstStyle/>
        <a:p>
          <a:endParaRPr lang="ru-RU"/>
        </a:p>
      </dgm:t>
    </dgm:pt>
    <dgm:pt modelId="{2589E8F6-3B36-4A02-BC71-147E4CD3C6E5}" type="sibTrans" cxnId="{9155CC54-1A2E-4FD4-BF47-1467F816943E}">
      <dgm:prSet/>
      <dgm:spPr/>
      <dgm:t>
        <a:bodyPr/>
        <a:lstStyle/>
        <a:p>
          <a:endParaRPr lang="ru-RU"/>
        </a:p>
      </dgm:t>
    </dgm:pt>
    <dgm:pt modelId="{422C60BA-6B97-46B3-81C7-E197AEFDEB19}">
      <dgm:prSet phldrT="[Текст]" phldr="1"/>
      <dgm:spPr/>
      <dgm:t>
        <a:bodyPr/>
        <a:lstStyle/>
        <a:p>
          <a:endParaRPr lang="ru-RU" dirty="0"/>
        </a:p>
      </dgm:t>
    </dgm:pt>
    <dgm:pt modelId="{EB4E4E66-93C6-488B-8FE7-6BF5B68D0C89}" type="parTrans" cxnId="{75960FED-9F7B-4060-B954-455B5091A343}">
      <dgm:prSet/>
      <dgm:spPr/>
      <dgm:t>
        <a:bodyPr/>
        <a:lstStyle/>
        <a:p>
          <a:endParaRPr lang="ru-RU"/>
        </a:p>
      </dgm:t>
    </dgm:pt>
    <dgm:pt modelId="{6B8E21BE-A871-40EB-9A94-BF7056750ED1}" type="sibTrans" cxnId="{75960FED-9F7B-4060-B954-455B5091A343}">
      <dgm:prSet custScaleX="104147" custScaleY="93393" custLinFactNeighborX="-635" custLinFactNeighborY="0"/>
      <dgm:spPr/>
      <dgm:t>
        <a:bodyPr/>
        <a:lstStyle/>
        <a:p>
          <a:endParaRPr lang="ru-RU"/>
        </a:p>
      </dgm:t>
    </dgm:pt>
    <dgm:pt modelId="{1451FA0E-3CF7-40F0-8E9B-9F80FB2A7E02}" type="pres">
      <dgm:prSet presAssocID="{A76D657E-336C-4AC1-9D24-9A08B60224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4FF298-C98D-415C-A786-0D425DE37BAD}" type="pres">
      <dgm:prSet presAssocID="{178E3254-CC6A-4AFE-99C4-F89885873D81}" presName="centerShape" presStyleLbl="node0" presStyleIdx="0" presStyleCnt="1"/>
      <dgm:spPr/>
      <dgm:t>
        <a:bodyPr/>
        <a:lstStyle/>
        <a:p>
          <a:endParaRPr lang="ru-RU"/>
        </a:p>
      </dgm:t>
    </dgm:pt>
    <dgm:pt modelId="{521520CF-AE8D-4BAA-99B4-8AC3D2F6D1F4}" type="pres">
      <dgm:prSet presAssocID="{EEF8DD13-3A09-47D7-8DA2-461CE8AE16E6}" presName="node" presStyleLbl="node1" presStyleIdx="0" presStyleCnt="4" custScaleX="120881" custScaleY="110659" custRadScaleRad="100123" custRadScaleInc="-2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FFA5C-3CD4-4307-8F2B-B5EB76842073}" type="pres">
      <dgm:prSet presAssocID="{EEF8DD13-3A09-47D7-8DA2-461CE8AE16E6}" presName="dummy" presStyleCnt="0"/>
      <dgm:spPr/>
    </dgm:pt>
    <dgm:pt modelId="{B2DD87F8-620F-4468-8FD6-B64645104CAB}" type="pres">
      <dgm:prSet presAssocID="{0F23FEC4-6E11-413C-A5F3-EC21A02319C5}" presName="sibTrans" presStyleLbl="sibTrans2D1" presStyleIdx="0" presStyleCnt="4" custScaleX="104147" custScaleY="93393" custLinFactNeighborX="-635" custLinFactNeighborY="0"/>
      <dgm:spPr/>
      <dgm:t>
        <a:bodyPr/>
        <a:lstStyle/>
        <a:p>
          <a:endParaRPr lang="ru-RU"/>
        </a:p>
      </dgm:t>
    </dgm:pt>
    <dgm:pt modelId="{5D9E9C7F-35FC-4B1D-82CB-ECB4BB9A6D57}" type="pres">
      <dgm:prSet presAssocID="{5FD7ABEE-07AE-4512-BCF3-391CE50BF8DA}" presName="node" presStyleLbl="node1" presStyleIdx="1" presStyleCnt="4" custScaleX="122362" custScaleY="120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1115A-E26F-43F1-BE08-A5FD60471B40}" type="pres">
      <dgm:prSet presAssocID="{5FD7ABEE-07AE-4512-BCF3-391CE50BF8DA}" presName="dummy" presStyleCnt="0"/>
      <dgm:spPr/>
    </dgm:pt>
    <dgm:pt modelId="{17A00DCE-BB77-4F0B-9C8B-F3E238E7EDD0}" type="pres">
      <dgm:prSet presAssocID="{79E30034-BD58-4601-8DBC-F4B84DDC54BB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1FEA38C-77BB-42B2-9AEF-24F901EC0703}" type="pres">
      <dgm:prSet presAssocID="{7DBFDB31-9F57-44E5-A72C-C635325F8F38}" presName="node" presStyleLbl="node1" presStyleIdx="2" presStyleCnt="4" custScaleX="121569" custScaleY="115830" custRadScaleRad="98405" custRadScaleInc="-4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EE44A-7EF9-4A88-9C4C-3BF2025C4D80}" type="pres">
      <dgm:prSet presAssocID="{7DBFDB31-9F57-44E5-A72C-C635325F8F38}" presName="dummy" presStyleCnt="0"/>
      <dgm:spPr/>
    </dgm:pt>
    <dgm:pt modelId="{D1FF8521-17AB-4EE6-AB32-691886235436}" type="pres">
      <dgm:prSet presAssocID="{E6069381-EDF8-433D-B0A5-EA039C589CE2}" presName="sibTrans" presStyleLbl="sibTrans2D1" presStyleIdx="2" presStyleCnt="4"/>
      <dgm:spPr/>
      <dgm:t>
        <a:bodyPr/>
        <a:lstStyle/>
        <a:p>
          <a:endParaRPr lang="ru-RU"/>
        </a:p>
      </dgm:t>
    </dgm:pt>
    <dgm:pt modelId="{DBF25759-1A8F-4425-8DD2-0573D82C31E6}" type="pres">
      <dgm:prSet presAssocID="{F067ED08-2FD2-4DF2-9C4E-12DD262F87F4}" presName="node" presStyleLbl="node1" presStyleIdx="3" presStyleCnt="4" custScaleX="125795" custScaleY="122450" custRadScaleRad="94269" custRadScaleInc="2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1F567-4B05-409F-AACF-618489C59985}" type="pres">
      <dgm:prSet presAssocID="{F067ED08-2FD2-4DF2-9C4E-12DD262F87F4}" presName="dummy" presStyleCnt="0"/>
      <dgm:spPr/>
    </dgm:pt>
    <dgm:pt modelId="{CD79076B-4906-45EC-B2AD-28FC7F3FDAA1}" type="pres">
      <dgm:prSet presAssocID="{F868542F-E6C1-4933-A5C3-8EA6A6F61F41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542DFA2-830E-4271-B471-2AAE92184429}" srcId="{A76D657E-336C-4AC1-9D24-9A08B6022443}" destId="{110B0FF0-9AF9-4725-B1E1-83223FD769DF}" srcOrd="2" destOrd="0" parTransId="{11F5505B-229C-4F8B-808A-BA498D09E296}" sibTransId="{8E9020E2-A75E-4996-A0B8-F29F884730B0}"/>
    <dgm:cxn modelId="{8B61295C-2BD6-4FD9-9B69-1B4DBF451D03}" srcId="{A76D657E-336C-4AC1-9D24-9A08B6022443}" destId="{178E3254-CC6A-4AFE-99C4-F89885873D81}" srcOrd="0" destOrd="0" parTransId="{F2B0C0A5-65A5-4B4B-A85E-27953BEBA93B}" sibTransId="{3D8D136F-9079-4C1E-9285-CE0F7CD752B0}"/>
    <dgm:cxn modelId="{9B02263F-ADB5-4CD9-BBA1-3FB32EE27E1F}" srcId="{A76D657E-336C-4AC1-9D24-9A08B6022443}" destId="{4AE86D79-556C-4BC6-B1EE-BB30A08E2EAC}" srcOrd="1" destOrd="0" parTransId="{BF4750AF-C19B-4055-9E4E-34268E217307}" sibTransId="{99C701D1-ED3A-4971-A2D9-7C6E63BD56C2}"/>
    <dgm:cxn modelId="{01397109-AEA7-4499-A878-5EEC96978853}" srcId="{178E3254-CC6A-4AFE-99C4-F89885873D81}" destId="{F067ED08-2FD2-4DF2-9C4E-12DD262F87F4}" srcOrd="3" destOrd="0" parTransId="{2DA50BC5-AE04-45EB-94BE-80FE87CF42BF}" sibTransId="{F868542F-E6C1-4933-A5C3-8EA6A6F61F41}"/>
    <dgm:cxn modelId="{EAABB8A4-40F2-4AB3-8C9C-77D7268615D2}" type="presOf" srcId="{F067ED08-2FD2-4DF2-9C4E-12DD262F87F4}" destId="{DBF25759-1A8F-4425-8DD2-0573D82C31E6}" srcOrd="0" destOrd="0" presId="urn:microsoft.com/office/officeart/2005/8/layout/radial6"/>
    <dgm:cxn modelId="{0F96B2AC-A93D-4ED9-B4A3-B84DB4007C66}" type="presOf" srcId="{EEF8DD13-3A09-47D7-8DA2-461CE8AE16E6}" destId="{521520CF-AE8D-4BAA-99B4-8AC3D2F6D1F4}" srcOrd="0" destOrd="0" presId="urn:microsoft.com/office/officeart/2005/8/layout/radial6"/>
    <dgm:cxn modelId="{C175E8D0-903D-4AF4-BEEB-D518E5B70225}" srcId="{A76D657E-336C-4AC1-9D24-9A08B6022443}" destId="{17DEFA4C-D880-41E5-925F-A05259BDC82D}" srcOrd="4" destOrd="0" parTransId="{F44F9D2F-3A8A-424B-A4C0-A482049E94C3}" sibTransId="{399EF61A-68D3-4E7E-B63D-510C6ED65C67}"/>
    <dgm:cxn modelId="{AD4AE1B7-84C4-4C1D-AD5C-9C71C547A2C6}" srcId="{A76D657E-336C-4AC1-9D24-9A08B6022443}" destId="{39E28431-FFF9-4C4C-8C8C-26586DA381B3}" srcOrd="3" destOrd="0" parTransId="{E4A472A9-77EA-49EE-8B41-CF0B4A5D554B}" sibTransId="{E469BE1A-28BA-4F86-A11E-DF13F42EC528}"/>
    <dgm:cxn modelId="{23ED0BF5-9425-4949-AE32-F660075C6FC7}" type="presOf" srcId="{79E30034-BD58-4601-8DBC-F4B84DDC54BB}" destId="{17A00DCE-BB77-4F0B-9C8B-F3E238E7EDD0}" srcOrd="0" destOrd="0" presId="urn:microsoft.com/office/officeart/2005/8/layout/radial6"/>
    <dgm:cxn modelId="{84A1C76F-B0D4-4B74-B891-30D1CB439F7D}" srcId="{178E3254-CC6A-4AFE-99C4-F89885873D81}" destId="{EEF8DD13-3A09-47D7-8DA2-461CE8AE16E6}" srcOrd="0" destOrd="0" parTransId="{D77F30B3-5869-4152-9B9D-8A50861F2D16}" sibTransId="{0F23FEC4-6E11-413C-A5F3-EC21A02319C5}"/>
    <dgm:cxn modelId="{09E436C1-63B2-4E0A-8A1D-4F1DD426BC3F}" srcId="{178E3254-CC6A-4AFE-99C4-F89885873D81}" destId="{7DBFDB31-9F57-44E5-A72C-C635325F8F38}" srcOrd="2" destOrd="0" parTransId="{5F613A31-1B33-4495-91F2-3002F60120D5}" sibTransId="{E6069381-EDF8-433D-B0A5-EA039C589CE2}"/>
    <dgm:cxn modelId="{B003BA59-90BD-4E6D-9327-CBA8B70FB02D}" type="presOf" srcId="{A76D657E-336C-4AC1-9D24-9A08B6022443}" destId="{1451FA0E-3CF7-40F0-8E9B-9F80FB2A7E02}" srcOrd="0" destOrd="0" presId="urn:microsoft.com/office/officeart/2005/8/layout/radial6"/>
    <dgm:cxn modelId="{05558A45-F10F-435C-9AE9-360DA76F69B3}" type="presOf" srcId="{5FD7ABEE-07AE-4512-BCF3-391CE50BF8DA}" destId="{5D9E9C7F-35FC-4B1D-82CB-ECB4BB9A6D57}" srcOrd="0" destOrd="0" presId="urn:microsoft.com/office/officeart/2005/8/layout/radial6"/>
    <dgm:cxn modelId="{8482D52C-6B18-493A-A46C-B5D5A6681760}" type="presOf" srcId="{178E3254-CC6A-4AFE-99C4-F89885873D81}" destId="{544FF298-C98D-415C-A786-0D425DE37BAD}" srcOrd="0" destOrd="0" presId="urn:microsoft.com/office/officeart/2005/8/layout/radial6"/>
    <dgm:cxn modelId="{9E14C3BE-DFB5-4397-B3AE-904C356863EC}" srcId="{178E3254-CC6A-4AFE-99C4-F89885873D81}" destId="{5FD7ABEE-07AE-4512-BCF3-391CE50BF8DA}" srcOrd="1" destOrd="0" parTransId="{BE138695-BAFD-49B5-828E-E2D3A392E925}" sibTransId="{79E30034-BD58-4601-8DBC-F4B84DDC54BB}"/>
    <dgm:cxn modelId="{9155CC54-1A2E-4FD4-BF47-1467F816943E}" srcId="{A76D657E-336C-4AC1-9D24-9A08B6022443}" destId="{FC1A4F2B-E070-451B-98B3-AC579B008E13}" srcOrd="5" destOrd="0" parTransId="{A7F4B991-2BA7-4A6B-90B6-DD32EEED380A}" sibTransId="{2589E8F6-3B36-4A02-BC71-147E4CD3C6E5}"/>
    <dgm:cxn modelId="{4A332FF8-6E8A-490C-B410-CF55811B48C1}" type="presOf" srcId="{E6069381-EDF8-433D-B0A5-EA039C589CE2}" destId="{D1FF8521-17AB-4EE6-AB32-691886235436}" srcOrd="0" destOrd="0" presId="urn:microsoft.com/office/officeart/2005/8/layout/radial6"/>
    <dgm:cxn modelId="{92457DA6-E2DC-4FD1-A503-E8522E3551E2}" type="presOf" srcId="{0F23FEC4-6E11-413C-A5F3-EC21A02319C5}" destId="{B2DD87F8-620F-4468-8FD6-B64645104CAB}" srcOrd="0" destOrd="0" presId="urn:microsoft.com/office/officeart/2005/8/layout/radial6"/>
    <dgm:cxn modelId="{435910C3-A777-403C-88A8-6FF4C2F31FD0}" type="presOf" srcId="{7DBFDB31-9F57-44E5-A72C-C635325F8F38}" destId="{B1FEA38C-77BB-42B2-9AEF-24F901EC0703}" srcOrd="0" destOrd="0" presId="urn:microsoft.com/office/officeart/2005/8/layout/radial6"/>
    <dgm:cxn modelId="{EBB929CC-ABD7-4BB5-8121-9060DD4AC825}" type="presOf" srcId="{F868542F-E6C1-4933-A5C3-8EA6A6F61F41}" destId="{CD79076B-4906-45EC-B2AD-28FC7F3FDAA1}" srcOrd="0" destOrd="0" presId="urn:microsoft.com/office/officeart/2005/8/layout/radial6"/>
    <dgm:cxn modelId="{75960FED-9F7B-4060-B954-455B5091A343}" srcId="{A76D657E-336C-4AC1-9D24-9A08B6022443}" destId="{422C60BA-6B97-46B3-81C7-E197AEFDEB19}" srcOrd="6" destOrd="0" parTransId="{EB4E4E66-93C6-488B-8FE7-6BF5B68D0C89}" sibTransId="{6B8E21BE-A871-40EB-9A94-BF7056750ED1}"/>
    <dgm:cxn modelId="{9B4CBB9F-FE37-42B1-926F-00886149E50B}" type="presParOf" srcId="{1451FA0E-3CF7-40F0-8E9B-9F80FB2A7E02}" destId="{544FF298-C98D-415C-A786-0D425DE37BAD}" srcOrd="0" destOrd="0" presId="urn:microsoft.com/office/officeart/2005/8/layout/radial6"/>
    <dgm:cxn modelId="{ED98C948-C2A1-4FA9-94A0-20D3AD12AF49}" type="presParOf" srcId="{1451FA0E-3CF7-40F0-8E9B-9F80FB2A7E02}" destId="{521520CF-AE8D-4BAA-99B4-8AC3D2F6D1F4}" srcOrd="1" destOrd="0" presId="urn:microsoft.com/office/officeart/2005/8/layout/radial6"/>
    <dgm:cxn modelId="{5BD4CB0C-49FE-4E30-84AE-C631CF77B961}" type="presParOf" srcId="{1451FA0E-3CF7-40F0-8E9B-9F80FB2A7E02}" destId="{16DFFA5C-3CD4-4307-8F2B-B5EB76842073}" srcOrd="2" destOrd="0" presId="urn:microsoft.com/office/officeart/2005/8/layout/radial6"/>
    <dgm:cxn modelId="{ECC37B9B-B4B5-4825-8462-069967DD82FE}" type="presParOf" srcId="{1451FA0E-3CF7-40F0-8E9B-9F80FB2A7E02}" destId="{B2DD87F8-620F-4468-8FD6-B64645104CAB}" srcOrd="3" destOrd="0" presId="urn:microsoft.com/office/officeart/2005/8/layout/radial6"/>
    <dgm:cxn modelId="{BC04227D-357C-4F48-97BE-24A7C2E440E1}" type="presParOf" srcId="{1451FA0E-3CF7-40F0-8E9B-9F80FB2A7E02}" destId="{5D9E9C7F-35FC-4B1D-82CB-ECB4BB9A6D57}" srcOrd="4" destOrd="0" presId="urn:microsoft.com/office/officeart/2005/8/layout/radial6"/>
    <dgm:cxn modelId="{D9E487F8-956E-4A1E-9BE9-B48F0DDDD814}" type="presParOf" srcId="{1451FA0E-3CF7-40F0-8E9B-9F80FB2A7E02}" destId="{1141115A-E26F-43F1-BE08-A5FD60471B40}" srcOrd="5" destOrd="0" presId="urn:microsoft.com/office/officeart/2005/8/layout/radial6"/>
    <dgm:cxn modelId="{8FBBAC40-D7E6-43F0-A0E7-65E7C44BE939}" type="presParOf" srcId="{1451FA0E-3CF7-40F0-8E9B-9F80FB2A7E02}" destId="{17A00DCE-BB77-4F0B-9C8B-F3E238E7EDD0}" srcOrd="6" destOrd="0" presId="urn:microsoft.com/office/officeart/2005/8/layout/radial6"/>
    <dgm:cxn modelId="{BFF61A4E-0E6D-423E-9B81-3F6ADF2C54DF}" type="presParOf" srcId="{1451FA0E-3CF7-40F0-8E9B-9F80FB2A7E02}" destId="{B1FEA38C-77BB-42B2-9AEF-24F901EC0703}" srcOrd="7" destOrd="0" presId="urn:microsoft.com/office/officeart/2005/8/layout/radial6"/>
    <dgm:cxn modelId="{B7C1D8A2-6E57-4C67-A07D-4CE52986DF74}" type="presParOf" srcId="{1451FA0E-3CF7-40F0-8E9B-9F80FB2A7E02}" destId="{029EE44A-7EF9-4A88-9C4C-3BF2025C4D80}" srcOrd="8" destOrd="0" presId="urn:microsoft.com/office/officeart/2005/8/layout/radial6"/>
    <dgm:cxn modelId="{ED579637-4FF0-42B5-A65C-7CA1EC398CCA}" type="presParOf" srcId="{1451FA0E-3CF7-40F0-8E9B-9F80FB2A7E02}" destId="{D1FF8521-17AB-4EE6-AB32-691886235436}" srcOrd="9" destOrd="0" presId="urn:microsoft.com/office/officeart/2005/8/layout/radial6"/>
    <dgm:cxn modelId="{B0C10168-B751-4DE7-B229-E4FD10AA12B6}" type="presParOf" srcId="{1451FA0E-3CF7-40F0-8E9B-9F80FB2A7E02}" destId="{DBF25759-1A8F-4425-8DD2-0573D82C31E6}" srcOrd="10" destOrd="0" presId="urn:microsoft.com/office/officeart/2005/8/layout/radial6"/>
    <dgm:cxn modelId="{0BB0F916-BA03-492C-BA87-AF83465B797A}" type="presParOf" srcId="{1451FA0E-3CF7-40F0-8E9B-9F80FB2A7E02}" destId="{BD41F567-4B05-409F-AACF-618489C59985}" srcOrd="11" destOrd="0" presId="urn:microsoft.com/office/officeart/2005/8/layout/radial6"/>
    <dgm:cxn modelId="{424ABF5F-A2C5-4524-A064-3F10B2AE74B8}" type="presParOf" srcId="{1451FA0E-3CF7-40F0-8E9B-9F80FB2A7E02}" destId="{CD79076B-4906-45EC-B2AD-28FC7F3FDAA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79076B-4906-45EC-B2AD-28FC7F3FDAA1}">
      <dsp:nvSpPr>
        <dsp:cNvPr id="0" name=""/>
        <dsp:cNvSpPr/>
      </dsp:nvSpPr>
      <dsp:spPr>
        <a:xfrm>
          <a:off x="1865333" y="572699"/>
          <a:ext cx="3956669" cy="3956669"/>
        </a:xfrm>
        <a:prstGeom prst="blockArc">
          <a:avLst>
            <a:gd name="adj1" fmla="val 10835341"/>
            <a:gd name="adj2" fmla="val 15957414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FF8521-17AB-4EE6-AB32-691886235436}">
      <dsp:nvSpPr>
        <dsp:cNvPr id="0" name=""/>
        <dsp:cNvSpPr/>
      </dsp:nvSpPr>
      <dsp:spPr>
        <a:xfrm>
          <a:off x="1865428" y="547440"/>
          <a:ext cx="3956669" cy="3956669"/>
        </a:xfrm>
        <a:prstGeom prst="blockArc">
          <a:avLst>
            <a:gd name="adj1" fmla="val 5522284"/>
            <a:gd name="adj2" fmla="val 10790406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00DCE-BB77-4F0B-9C8B-F3E238E7EDD0}">
      <dsp:nvSpPr>
        <dsp:cNvPr id="0" name=""/>
        <dsp:cNvSpPr/>
      </dsp:nvSpPr>
      <dsp:spPr>
        <a:xfrm>
          <a:off x="1754769" y="546673"/>
          <a:ext cx="3956669" cy="3956669"/>
        </a:xfrm>
        <a:prstGeom prst="blockArc">
          <a:avLst>
            <a:gd name="adj1" fmla="val 54857"/>
            <a:gd name="adj2" fmla="val 5325388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D87F8-620F-4468-8FD6-B64645104CAB}">
      <dsp:nvSpPr>
        <dsp:cNvPr id="0" name=""/>
        <dsp:cNvSpPr/>
      </dsp:nvSpPr>
      <dsp:spPr>
        <a:xfrm>
          <a:off x="1647356" y="708049"/>
          <a:ext cx="4120752" cy="3695252"/>
        </a:xfrm>
        <a:prstGeom prst="blockArc">
          <a:avLst>
            <a:gd name="adj1" fmla="val 16154746"/>
            <a:gd name="adj2" fmla="val 298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FF298-C98D-415C-A786-0D425DE37BAD}">
      <dsp:nvSpPr>
        <dsp:cNvPr id="0" name=""/>
        <dsp:cNvSpPr/>
      </dsp:nvSpPr>
      <dsp:spPr>
        <a:xfrm>
          <a:off x="2821463" y="1644448"/>
          <a:ext cx="1822789" cy="1822789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C00000"/>
              </a:solidFill>
            </a:rPr>
            <a:t>традиции</a:t>
          </a:r>
          <a:endParaRPr lang="ru-RU" sz="2200" kern="1200" dirty="0">
            <a:solidFill>
              <a:srgbClr val="C00000"/>
            </a:solidFill>
          </a:endParaRPr>
        </a:p>
      </dsp:txBody>
      <dsp:txXfrm>
        <a:off x="2821463" y="1644448"/>
        <a:ext cx="1822789" cy="1822789"/>
      </dsp:txXfrm>
    </dsp:sp>
    <dsp:sp modelId="{521520CF-AE8D-4BAA-99B4-8AC3D2F6D1F4}">
      <dsp:nvSpPr>
        <dsp:cNvPr id="0" name=""/>
        <dsp:cNvSpPr/>
      </dsp:nvSpPr>
      <dsp:spPr>
        <a:xfrm>
          <a:off x="2936228" y="-82535"/>
          <a:ext cx="1542384" cy="1411956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венчание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2936228" y="-82535"/>
        <a:ext cx="1542384" cy="1411956"/>
      </dsp:txXfrm>
    </dsp:sp>
    <dsp:sp modelId="{5D9E9C7F-35FC-4B1D-82CB-ECB4BB9A6D57}">
      <dsp:nvSpPr>
        <dsp:cNvPr id="0" name=""/>
        <dsp:cNvSpPr/>
      </dsp:nvSpPr>
      <dsp:spPr>
        <a:xfrm>
          <a:off x="4884617" y="1787075"/>
          <a:ext cx="1561281" cy="153753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крещение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4884617" y="1787075"/>
        <a:ext cx="1561281" cy="1537535"/>
      </dsp:txXfrm>
    </dsp:sp>
    <dsp:sp modelId="{B1FEA38C-77BB-42B2-9AEF-24F901EC0703}">
      <dsp:nvSpPr>
        <dsp:cNvPr id="0" name=""/>
        <dsp:cNvSpPr/>
      </dsp:nvSpPr>
      <dsp:spPr>
        <a:xfrm>
          <a:off x="2999459" y="3717985"/>
          <a:ext cx="1551162" cy="147793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Семейный обед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2999459" y="3717985"/>
        <a:ext cx="1551162" cy="1477935"/>
      </dsp:txXfrm>
    </dsp:sp>
    <dsp:sp modelId="{DBF25759-1A8F-4425-8DD2-0573D82C31E6}">
      <dsp:nvSpPr>
        <dsp:cNvPr id="0" name=""/>
        <dsp:cNvSpPr/>
      </dsp:nvSpPr>
      <dsp:spPr>
        <a:xfrm>
          <a:off x="1108828" y="1749966"/>
          <a:ext cx="1605084" cy="156240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праздники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1108828" y="1749966"/>
        <a:ext cx="1605084" cy="1562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372EC-DA3C-4B52-B70C-0947A7D4AE54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52844-C1D3-4F90-86C1-2B5EF9DC9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52844-C1D3-4F90-86C1-2B5EF9DC9B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Изображение с сайта </a:t>
            </a:r>
            <a:r>
              <a:rPr lang="en-US" smtClean="0"/>
              <a:t>http://www.chitalnya.ru/</a:t>
            </a: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9D1F8F-DCFE-4B00-A1AC-803DF17F120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Изображение с сайта </a:t>
            </a:r>
            <a:r>
              <a:rPr lang="en-US" smtClean="0"/>
              <a:t>http://diepresse.com/</a:t>
            </a: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EAE0B6-6A6B-4A1C-907B-36263D314A0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Документ с текстом открывается в режиме редакции двойным щелчком, в режиме просмотры – одним щелчком.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D2556B-92F2-487B-A1B0-35E2EA236EE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52844-C1D3-4F90-86C1-2B5EF9DC9BD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A1C31-39BB-4FBA-BFB0-95474F8F342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Data" Target="../diagrams/data3.xml"/><Relationship Id="rId7" Type="http://schemas.openxmlformats.org/officeDocument/2006/relationships/diagramData" Target="../diagrams/data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diagramColors" Target="../diagrams/colors4.xml"/><Relationship Id="rId4" Type="http://schemas.openxmlformats.org/officeDocument/2006/relationships/diagramLayout" Target="../diagrams/layout3.xml"/><Relationship Id="rId9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7.jpeg"/><Relationship Id="rId4" Type="http://schemas.openxmlformats.org/officeDocument/2006/relationships/oleObject" Target="../embeddings/_________Microsoft_Office_Word_97_-_20032.doc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sound.ru/music-search/&#1050;.&#1044;.&#1059;&#1096;&#1080;&#1085;&#1089;&#1082;&#1080;&#1081;_music01.html#play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8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7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XBTPtl_6ckU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youtube.com/watch?v=XBTPtl_6ck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andex.ru/video/search?text=%D0%B2%D0%B8%D0%B4%D0%B5%D0%BE%20%D1%85%D0%BE%D1%80%20%D0%BF%D0%B5%D1%80%D0%B5%D1%81%D0%B2%D0%B5%D1%82%20%D0%BF%D0%B5%D1%82%D1%80%20%D0%B8%20%D1%84%D0%B5%D0%B2%D1%80%D0%BE%D0%BD%D0%B8%D1%8F&amp;where=all&amp;filmId=tvfOecwEs3M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youtube.com/watch?v=r517zeL3Ftw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ozhblag.prihod.ru/khristianskie_pravoslavnye_pritchi_razdel/view/id/1169498" TargetMode="External"/><Relationship Id="rId2" Type="http://schemas.openxmlformats.org/officeDocument/2006/relationships/hyperlink" Target="http://fcior.edu.ru/card/23233/semya-i-brak-istoriya-vozniknoveniya-semi-i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oleObject" Target="../embeddings/_________Microsoft_Office_Word_97_-_20031.doc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11" Type="http://schemas.openxmlformats.org/officeDocument/2006/relationships/image" Target="../media/image22.gif"/><Relationship Id="rId5" Type="http://schemas.openxmlformats.org/officeDocument/2006/relationships/image" Target="../media/image16.gif"/><Relationship Id="rId10" Type="http://schemas.openxmlformats.org/officeDocument/2006/relationships/image" Target="../media/image21.gif"/><Relationship Id="rId4" Type="http://schemas.openxmlformats.org/officeDocument/2006/relationships/image" Target="../media/image15.gif"/><Relationship Id="rId9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2452262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Христианская семья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3929066"/>
            <a:ext cx="4533084" cy="271464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4 класс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Урок № 27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Урок подготовила учитель начальных классов МБОУ СОШ №6 х. Тельман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Богуш</a:t>
            </a:r>
            <a:r>
              <a:rPr lang="ru-RU" b="1" dirty="0" smtClean="0">
                <a:solidFill>
                  <a:schemeClr val="tx1"/>
                </a:solidFill>
              </a:rPr>
              <a:t> Т.А.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642938" y="4055586"/>
            <a:ext cx="77866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latin typeface="+mj-lt"/>
                <a:ea typeface="Arial Unicode MS" pitchFamily="34" charset="-128"/>
                <a:cs typeface="Arial Unicode MS" pitchFamily="34" charset="-128"/>
              </a:rPr>
              <a:t>На Руси обручальные кольца появились еще в дохристианские времена. По языческому обычаю в день свадьбы невесте вручали кольцо и ключ. Эти предметы "делали" девушку "хозяйкой дома".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214313" y="6143625"/>
            <a:ext cx="86344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1">
                <a:solidFill>
                  <a:srgbClr val="FF0066"/>
                </a:solidFill>
                <a:latin typeface="Calibri" pitchFamily="34" charset="0"/>
              </a:rPr>
              <a:t>Что означает обручальное кольцо в христианском браке? </a:t>
            </a:r>
          </a:p>
        </p:txBody>
      </p:sp>
      <p:pic>
        <p:nvPicPr>
          <p:cNvPr id="6146" name="Picture 2" descr="C:\Users\user\Desktop\x_ed42b4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192688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65129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350" y="-5548"/>
            <a:ext cx="9211742" cy="6862747"/>
          </a:xfrm>
          <a:prstGeom prst="rect">
            <a:avLst/>
          </a:prstGeom>
          <a:noFill/>
        </p:spPr>
      </p:pic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875084" y="3357562"/>
          <a:ext cx="7393833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одержимое 1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11788264"/>
              </p:ext>
            </p:extLst>
          </p:nvPr>
        </p:nvGraphicFramePr>
        <p:xfrm>
          <a:off x="428596" y="0"/>
          <a:ext cx="8715404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чего   дано таинство Венчания?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C70526-5009-4B16-B041-90901E9CD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6">
                                            <p:graphicEl>
                                              <a:dgm id="{54C70526-5009-4B16-B041-90901E9CDE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FD4069-E638-4AFA-ACF5-6645810DB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6">
                                            <p:graphicEl>
                                              <a:dgm id="{42FD4069-E638-4AFA-ACF5-6645810DBA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A9B98C-662F-4D1C-B4A0-B91AE33D2C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6">
                                            <p:graphicEl>
                                              <a:dgm id="{16A9B98C-662F-4D1C-B4A0-B91AE33D2C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A2752A-8EAE-4DED-A899-D6D4598AC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6">
                                            <p:graphicEl>
                                              <a:dgm id="{41A2752A-8EAE-4DED-A899-D6D4598AC3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4BA9936-0282-49D8-B609-FF7027B66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2000"/>
                                        <p:tgtEl>
                                          <p:spTgt spid="6">
                                            <p:graphicEl>
                                              <a:dgm id="{84BA9936-0282-49D8-B609-FF7027B66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EB60C2-DC24-48A1-82C8-C30A30F05E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6">
                                            <p:graphicEl>
                                              <a:dgm id="{50EB60C2-DC24-48A1-82C8-C30A30F05E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DB8734A-4286-4238-8518-B8B1991BD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6">
                                            <p:graphicEl>
                                              <a:dgm id="{1DB8734A-4286-4238-8518-B8B1991BDB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4DB3CD-F6C6-4C37-BAAF-62D68F492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2000"/>
                                        <p:tgtEl>
                                          <p:spTgt spid="6">
                                            <p:graphicEl>
                                              <a:dgm id="{AC4DB3CD-F6C6-4C37-BAAF-62D68F4927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21CB3E-701F-4C29-B5AD-505C83F51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2000"/>
                                        <p:tgtEl>
                                          <p:spTgt spid="9">
                                            <p:graphicEl>
                                              <a:dgm id="{D021CB3E-701F-4C29-B5AD-505C83F51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E410808-E877-4BA8-92F6-9860CB971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2000"/>
                                        <p:tgtEl>
                                          <p:spTgt spid="9">
                                            <p:graphicEl>
                                              <a:dgm id="{3E410808-E877-4BA8-92F6-9860CB971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5DE353-D59F-4A11-95E6-9CAAED3340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2000"/>
                                        <p:tgtEl>
                                          <p:spTgt spid="9">
                                            <p:graphicEl>
                                              <a:dgm id="{5F5DE353-D59F-4A11-95E6-9CAAED3340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/>
        </p:bldSub>
      </p:bldGraphic>
      <p:bldGraphic spid="6" grpId="0">
        <p:bldSub>
          <a:bldDgm bld="lvlOne"/>
        </p:bldSub>
      </p:bldGraphic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1414"/>
            <a:ext cx="7467600" cy="11430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смыслы заложены в словах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02"/>
          <a:ext cx="822960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76D6DD-EE10-4844-AD56-F4C813C1DA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A576D6DD-EE10-4844-AD56-F4C813C1DA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69B8C0-CA51-444A-9CE2-983417C1F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A569B8C0-CA51-444A-9CE2-983417C1F0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01B452-202A-4E4A-AC00-B2BDFB46C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DA01B452-202A-4E4A-AC00-B2BDFB46C6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5E9F0A-3BE3-4385-9838-0B08F428B5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245E9F0A-3BE3-4385-9838-0B08F428B5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924BB5-2C22-4E59-985A-382920EC76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5C924BB5-2C22-4E59-985A-382920EC76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B7EA9C-EEF2-4E7C-BB60-CCEABF0B91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2000"/>
                                        <p:tgtEl>
                                          <p:spTgt spid="4">
                                            <p:graphicEl>
                                              <a:dgm id="{D0B7EA9C-EEF2-4E7C-BB60-CCEABF0B91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CFE77D-0167-425D-831D-9F17CB58EA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A7CFE77D-0167-425D-831D-9F17CB58EA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93B38D-7C47-47FD-978E-91E57620D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2000"/>
                                        <p:tgtEl>
                                          <p:spTgt spid="4">
                                            <p:graphicEl>
                                              <a:dgm id="{7393B38D-7C47-47FD-978E-91E57620D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7EC093-55CA-4616-8DEC-82A28C6A8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0B7EC093-55CA-4616-8DEC-82A28C6A8A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BF8E0-B262-4A08-9D6A-266346EEB6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2000"/>
                                        <p:tgtEl>
                                          <p:spTgt spid="4">
                                            <p:graphicEl>
                                              <a:dgm id="{7B0BF8E0-B262-4A08-9D6A-266346EEB6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CB3A71-46E7-45A3-B3DF-0ADFAC3F92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2000"/>
                                        <p:tgtEl>
                                          <p:spTgt spid="4">
                                            <p:graphicEl>
                                              <a:dgm id="{8ACB3A71-46E7-45A3-B3DF-0ADFAC3F92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C77E86-FDDE-4873-8827-00B532F367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A6C77E86-FDDE-4873-8827-00B532F367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357159" y="928670"/>
            <a:ext cx="507209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400" b="1" dirty="0">
                <a:latin typeface="+mj-lt"/>
              </a:rPr>
              <a:t>И навел Господь Бог на человека крепкий сон; и, когда он уснул, взял одно из ребер его, и закрыл то место </a:t>
            </a:r>
            <a:r>
              <a:rPr lang="ru-RU" sz="2400" b="1" dirty="0" err="1">
                <a:latin typeface="+mj-lt"/>
              </a:rPr>
              <a:t>плотию</a:t>
            </a:r>
            <a:r>
              <a:rPr lang="ru-RU" sz="2400" b="1" dirty="0">
                <a:latin typeface="+mj-lt"/>
              </a:rPr>
              <a:t>. И создал Господь Бог из ребра, взятого у человека, жену, и привел ее к человеку. </a:t>
            </a:r>
            <a:endParaRPr lang="ru-RU" sz="2400" b="1" dirty="0" smtClean="0">
              <a:latin typeface="+mj-lt"/>
            </a:endParaRPr>
          </a:p>
          <a:p>
            <a:pPr algn="just" eaLnBrk="1" hangingPunct="1"/>
            <a:r>
              <a:rPr lang="ru-RU" sz="2400" b="1" dirty="0">
                <a:latin typeface="+mj-lt"/>
              </a:rPr>
              <a:t> </a:t>
            </a:r>
            <a:r>
              <a:rPr lang="ru-RU" sz="2400" b="1" dirty="0" smtClean="0">
                <a:latin typeface="+mj-lt"/>
              </a:rPr>
              <a:t>                          (</a:t>
            </a:r>
            <a:r>
              <a:rPr lang="ru-RU" sz="2400" b="1" dirty="0">
                <a:latin typeface="+mj-lt"/>
              </a:rPr>
              <a:t>Бытие.2:21-22</a:t>
            </a:r>
            <a:r>
              <a:rPr lang="ru-RU" sz="2400" i="1" dirty="0">
                <a:latin typeface="+mj-lt"/>
              </a:rPr>
              <a:t>)</a:t>
            </a:r>
          </a:p>
        </p:txBody>
      </p:sp>
      <p:sp>
        <p:nvSpPr>
          <p:cNvPr id="5124" name="Прямоугольник 1"/>
          <p:cNvSpPr>
            <a:spLocks noChangeArrowheads="1"/>
          </p:cNvSpPr>
          <p:nvPr/>
        </p:nvSpPr>
        <p:spPr bwMode="auto">
          <a:xfrm>
            <a:off x="357188" y="214313"/>
            <a:ext cx="8572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alibri" pitchFamily="34" charset="0"/>
              </a:rPr>
              <a:t>Есть ли у каждого человека своя половина?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0063" y="4530726"/>
            <a:ext cx="521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Половинками рождаются?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14375" y="3929063"/>
            <a:ext cx="4714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Как вы думаете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14563" y="5072063"/>
            <a:ext cx="1500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Calibri" pitchFamily="34" charset="0"/>
              </a:rPr>
              <a:t>или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" y="5715000"/>
            <a:ext cx="5286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Половинками становятся?</a:t>
            </a:r>
          </a:p>
        </p:txBody>
      </p:sp>
      <p:graphicFrame>
        <p:nvGraphicFramePr>
          <p:cNvPr id="5122" name="Object 2">
            <a:hlinkClick r:id="" action="ppaction://ole?verb=1" highlightClick="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03208379"/>
              </p:ext>
            </p:extLst>
          </p:nvPr>
        </p:nvGraphicFramePr>
        <p:xfrm>
          <a:off x="6000750" y="5857875"/>
          <a:ext cx="1671638" cy="714375"/>
        </p:xfrm>
        <a:graphic>
          <a:graphicData uri="http://schemas.openxmlformats.org/presentationml/2006/ole">
            <p:oleObj spid="_x0000_s3074" name="Document" showAsIcon="1" r:id="rId4" imgW="914400" imgH="714240" progId="Word.Document.8">
              <p:embed/>
            </p:oleObj>
          </a:graphicData>
        </a:graphic>
      </p:graphicFrame>
      <p:pic>
        <p:nvPicPr>
          <p:cNvPr id="9219" name="Picture 3" descr="C:\Users\user\Desktop\3c0334f040f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891" y="875366"/>
            <a:ext cx="3400797" cy="41966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63424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5286388"/>
            <a:ext cx="4929190" cy="101380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Приведите примеры благочестивых семей.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14290"/>
            <a:ext cx="8286808" cy="364333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dirty="0"/>
              <a:t>Митрополит Антоний Сурожский писал: 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b="1" dirty="0" smtClean="0">
                <a:latin typeface="Batang" pitchFamily="18" charset="-127"/>
                <a:ea typeface="Batang" pitchFamily="18" charset="-127"/>
              </a:rPr>
              <a:t>«</a:t>
            </a:r>
            <a:r>
              <a:rPr lang="ru-RU" b="1" dirty="0">
                <a:latin typeface="Batang" pitchFamily="18" charset="-127"/>
                <a:ea typeface="Batang" pitchFamily="18" charset="-127"/>
              </a:rPr>
              <a:t>Муж является гла­вой семьи не потому, что он мужчина, а потому, что он является образом Христа, и жена и дети могут видеть в нем этот образ, то есть образ любви безграничной, </a:t>
            </a:r>
            <a:r>
              <a:rPr lang="ru-RU" b="1" dirty="0" smtClean="0">
                <a:latin typeface="Batang" pitchFamily="18" charset="-127"/>
                <a:ea typeface="Batang" pitchFamily="18" charset="-127"/>
              </a:rPr>
              <a:t>любви</a:t>
            </a:r>
            <a:r>
              <a:rPr lang="ru-RU" b="1" dirty="0">
                <a:latin typeface="Batang" pitchFamily="18" charset="-127"/>
                <a:ea typeface="Batang" pitchFamily="18" charset="-127"/>
              </a:rPr>
              <a:t>, которая готова на все, чтобы спасти, защи­тить, напитать, утешить, обрадовать, воспитать свою семью... </a:t>
            </a:r>
            <a:endParaRPr lang="ru-RU" b="1" dirty="0" smtClean="0">
              <a:latin typeface="Batang" pitchFamily="18" charset="-127"/>
              <a:ea typeface="Batang" pitchFamily="18" charset="-127"/>
            </a:endParaRPr>
          </a:p>
          <a:p>
            <a:pPr>
              <a:buBlip>
                <a:blip r:embed="rId3"/>
              </a:buBlip>
            </a:pPr>
            <a:r>
              <a:rPr lang="ru-RU" b="1" dirty="0" smtClean="0">
                <a:latin typeface="Batang" pitchFamily="18" charset="-127"/>
                <a:ea typeface="Batang" pitchFamily="18" charset="-127"/>
              </a:rPr>
              <a:t>Жена </a:t>
            </a:r>
            <a:r>
              <a:rPr lang="ru-RU" b="1" dirty="0">
                <a:latin typeface="Batang" pitchFamily="18" charset="-127"/>
                <a:ea typeface="Batang" pitchFamily="18" charset="-127"/>
              </a:rPr>
              <a:t>ради мужа должна быть готова «все оставить, все забыть, от все­го оторваться по любви к нему и последовать за ним, куда бы он ни пошел, если нужно даже на страдания, если нужно — на крест».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7" name="Picture 5" descr="C:\Users\user\Desktop\prolove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0" y="3354596"/>
            <a:ext cx="4199717" cy="331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76766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643446"/>
            <a:ext cx="8034686" cy="1428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Семья – малая Церковь           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48" y="0"/>
            <a:ext cx="4857752" cy="464347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dirty="0" smtClean="0"/>
              <a:t>Дети </a:t>
            </a:r>
            <a:r>
              <a:rPr lang="ru-RU" dirty="0"/>
              <a:t>должны почитать своих родителей, соблюдая неуклонно </a:t>
            </a:r>
            <a:r>
              <a:rPr lang="ru-RU" dirty="0" smtClean="0"/>
              <a:t>            5-ю </a:t>
            </a:r>
            <a:r>
              <a:rPr lang="ru-RU" dirty="0"/>
              <a:t>заповедь: </a:t>
            </a:r>
            <a:r>
              <a:rPr lang="ru-RU" i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«</a:t>
            </a:r>
            <a:r>
              <a:rPr lang="ru-RU" b="1" i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Почитай отца твоего и матерь твою, да благо тебе будет и </a:t>
            </a:r>
            <a:r>
              <a:rPr lang="ru-RU" b="1" i="1" dirty="0" err="1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долголетен</a:t>
            </a:r>
            <a:r>
              <a:rPr lang="ru-RU" b="1" i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 будешь на земле».</a:t>
            </a:r>
          </a:p>
        </p:txBody>
      </p:sp>
      <p:pic>
        <p:nvPicPr>
          <p:cNvPr id="7170" name="Picture 2" descr="C:\Users\user\Desktop\75473289_large_774_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08" r="2508" b="8308"/>
          <a:stretch/>
        </p:blipFill>
        <p:spPr bwMode="auto">
          <a:xfrm>
            <a:off x="683568" y="142852"/>
            <a:ext cx="3600400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14612" y="5929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1428729" y="6081730"/>
            <a:ext cx="143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>
            <a:hlinkClick r:id="rId3"/>
          </p:cNvPr>
          <p:cNvSpPr/>
          <p:nvPr/>
        </p:nvSpPr>
        <p:spPr>
          <a:xfrm>
            <a:off x="1714480" y="6143644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http://portasound.ru/music-search/</a:t>
            </a:r>
            <a:r>
              <a:rPr lang="ru-RU" dirty="0" err="1" smtClean="0">
                <a:hlinkClick r:id="rId3"/>
              </a:rPr>
              <a:t>К.Д.Ушинский_</a:t>
            </a:r>
            <a:r>
              <a:rPr lang="en-US" dirty="0" smtClean="0">
                <a:hlinkClick r:id="rId3"/>
              </a:rPr>
              <a:t>music01.html#play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1149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самое главное в семейных отношениях?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21493" y="1500174"/>
          <a:ext cx="7901014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C98EE1-F265-4A65-9125-846AEB9680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1CC98EE1-F265-4A65-9125-846AEB9680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5C8EC8-6E8C-42DD-8407-AB4C59C06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F45C8EC8-6E8C-42DD-8407-AB4C59C06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373F4C-6A6B-49F8-AF87-8C03DA35DF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6D373F4C-6A6B-49F8-AF87-8C03DA35DF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Семейные традиции в живописи</a:t>
            </a:r>
            <a:endParaRPr lang="ru-RU" dirty="0"/>
          </a:p>
        </p:txBody>
      </p:sp>
      <p:pic>
        <p:nvPicPr>
          <p:cNvPr id="4" name="Содержимое 3" descr="Л. Туксена 'Венча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6937" y="1600200"/>
            <a:ext cx="6090126" cy="4525963"/>
          </a:xfrm>
        </p:spPr>
      </p:pic>
      <p:pic>
        <p:nvPicPr>
          <p:cNvPr id="5" name="Рисунок 4" descr="0_322a5_a12eabf2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000108"/>
            <a:ext cx="7368120" cy="5572140"/>
          </a:xfrm>
          <a:prstGeom prst="rect">
            <a:avLst/>
          </a:prstGeom>
        </p:spPr>
      </p:pic>
      <p:pic>
        <p:nvPicPr>
          <p:cNvPr id="6" name="Рисунок 5" descr="b8f3ac530a7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3881" y="1000107"/>
            <a:ext cx="7477209" cy="5607907"/>
          </a:xfrm>
          <a:prstGeom prst="rect">
            <a:avLst/>
          </a:prstGeom>
        </p:spPr>
      </p:pic>
      <p:pic>
        <p:nvPicPr>
          <p:cNvPr id="7" name="Рисунок 6" descr="Кустодиев на террас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000108"/>
            <a:ext cx="4800899" cy="556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/>
          <a:lstStyle/>
          <a:p>
            <a:r>
              <a:rPr lang="ru-RU" dirty="0" smtClean="0"/>
              <a:t>Традиции семьи</a:t>
            </a:r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4294967295"/>
          </p:nvPr>
        </p:nvGraphicFramePr>
        <p:xfrm flipH="1">
          <a:off x="0" y="5715000"/>
          <a:ext cx="71438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3" name="Содержимое 11"/>
          <p:cNvGraphicFramePr>
            <a:graphicFrameLocks/>
          </p:cNvGraphicFramePr>
          <p:nvPr/>
        </p:nvGraphicFramePr>
        <p:xfrm>
          <a:off x="827584" y="1268760"/>
          <a:ext cx="7443814" cy="5144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Соберем пословицу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83264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     </a:t>
            </a:r>
            <a:r>
              <a:rPr lang="ru-RU" sz="4400" dirty="0" smtClean="0">
                <a:solidFill>
                  <a:srgbClr val="FFC000"/>
                </a:solidFill>
              </a:rPr>
              <a:t>клад,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               в семье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                              лад.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    На что и                         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                                               когда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                                                          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dividers_20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4509120"/>
            <a:ext cx="4968552" cy="621069"/>
          </a:xfrm>
          <a:prstGeom prst="rect">
            <a:avLst/>
          </a:prstGeom>
        </p:spPr>
      </p:pic>
      <p:pic>
        <p:nvPicPr>
          <p:cNvPr id="7" name="Рисунок 6" descr="dividers_20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7704" y="1231952"/>
            <a:ext cx="5256584" cy="6570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1  E" pathEditMode="relative" ptsTypes="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485 L 0.24427 0.0203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97 -0.10987 L -0.16979 -0.45362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72 0.10617 L 0.02674 -0.12469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Сформировать основные представления о христианском браке, о нормах взаимоотношений в семье.</a:t>
            </a:r>
          </a:p>
          <a:p>
            <a:pPr>
              <a:buNone/>
            </a:pPr>
            <a:endParaRPr lang="ru-RU" dirty="0" smtClean="0">
              <a:solidFill>
                <a:srgbClr val="00153E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Выберете из предложенных пословиц, те которые подходят к  теме урока.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Любовь пламенная, крепче ограды каменной;</a:t>
            </a:r>
          </a:p>
          <a:p>
            <a:r>
              <a:rPr lang="ru-RU" dirty="0" smtClean="0"/>
              <a:t>Нет такого дружка, как родная матушка;</a:t>
            </a:r>
          </a:p>
          <a:p>
            <a:r>
              <a:rPr lang="ru-RU" dirty="0" smtClean="0"/>
              <a:t>Семь раз отмерь и один раз отрежь;</a:t>
            </a:r>
          </a:p>
          <a:p>
            <a:r>
              <a:rPr lang="ru-RU" dirty="0" smtClean="0"/>
              <a:t>Вся семья вместе — и душа на месте;</a:t>
            </a:r>
          </a:p>
          <a:p>
            <a:r>
              <a:rPr lang="ru-RU" dirty="0" smtClean="0"/>
              <a:t>Тише едешь дальше будешь;</a:t>
            </a:r>
          </a:p>
          <a:p>
            <a:r>
              <a:rPr lang="ru-RU" dirty="0" smtClean="0"/>
              <a:t>Любовь, да совет, на том и стоит свет.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0_3367a_d4d8dc3b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328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07919"/>
            <a:ext cx="8388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 2007 году 8 июля  объявлен</a:t>
            </a:r>
          </a:p>
          <a:p>
            <a:pPr marL="4572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Днём семьи, любви и верности</a:t>
            </a:r>
            <a:r>
              <a:rPr lang="ru-RU" sz="2800" b="1" i="1" dirty="0" smtClean="0"/>
              <a:t>. </a:t>
            </a:r>
          </a:p>
          <a:p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В этот день православные христиане празднуют память святых Петра и  </a:t>
            </a:r>
            <a:r>
              <a:rPr lang="ru-RU" sz="2800" b="1" dirty="0" err="1" smtClean="0">
                <a:solidFill>
                  <a:srgbClr val="002060"/>
                </a:solidFill>
              </a:rPr>
              <a:t>Февронии</a:t>
            </a:r>
            <a:r>
              <a:rPr lang="ru-RU" sz="2800" b="1" dirty="0" smtClean="0">
                <a:solidFill>
                  <a:srgbClr val="002060"/>
                </a:solidFill>
              </a:rPr>
              <a:t> Муромских.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589240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Вспомним страницы «Жития Петра и </a:t>
            </a:r>
            <a:r>
              <a:rPr lang="ru-RU" sz="2000" b="1" dirty="0" err="1" smtClean="0">
                <a:solidFill>
                  <a:srgbClr val="002060"/>
                </a:solidFill>
              </a:rPr>
              <a:t>Февронии</a:t>
            </a:r>
            <a:r>
              <a:rPr lang="ru-RU" sz="2000" b="1" dirty="0" smtClean="0">
                <a:solidFill>
                  <a:srgbClr val="002060"/>
                </a:solidFill>
              </a:rPr>
              <a:t> Муромских».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6000769"/>
            <a:ext cx="4786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http://www.youtube.com/watch?v=XBTPtl_6ckU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02376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49111b9b0ecc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967335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http://yandex.ru/video/search?text=%D0%B2%D0%B8%D0%B4%D0%B5%D0%BE%20%D1%85%D0%BE%D1%80%20%D0%BF%D0%B5%D1%80%D0%B5%D1%81%D0%B2%D0%B5%D1%82%20%D0%BF%D0%B5%D1%82%D1%80%20%D0%B8%20%D1%84%D0%B5%D0%B2%D1%80%D0%BE%D0%BD%D0%B8%D1%8F&amp;where=all&amp;filmId=tvfOecwEs3M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8631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/>
          <a:lstStyle/>
          <a:p>
            <a:r>
              <a:rPr lang="ru-RU" dirty="0" smtClean="0"/>
              <a:t>«Моя семья»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5805264"/>
            <a:ext cx="7139136" cy="82495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               Группа «Непоседы»</a:t>
            </a:r>
            <a:r>
              <a:rPr lang="en-US" dirty="0" smtClean="0">
                <a:hlinkClick r:id="rId2"/>
              </a:rPr>
              <a:t> http://www.youtube.com/watch?v=r517zeL3Ftw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1746" name="Picture 2" descr="C:\Users\user\Desktop\neposed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570" y="642918"/>
            <a:ext cx="805339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643314"/>
            <a:ext cx="8229600" cy="244085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  </a:t>
            </a:r>
            <a:br>
              <a:rPr lang="ru-RU" sz="2800" dirty="0" smtClean="0"/>
            </a:br>
            <a:endParaRPr lang="ru-RU" sz="2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3786215"/>
          </a:xfrm>
        </p:spPr>
        <p:txBody>
          <a:bodyPr>
            <a:noAutofit/>
          </a:bodyPr>
          <a:lstStyle/>
          <a:p>
            <a:r>
              <a:rPr lang="ru-RU" sz="5400" dirty="0" smtClean="0"/>
              <a:t> Понравились ли вам слова песни? Когда человек счастлив? (когда все вместе).</a:t>
            </a:r>
            <a:br>
              <a:rPr lang="ru-RU" sz="5400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Так давайте беречь свою семью и сохранять ее традиции!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95536" y="188640"/>
            <a:ext cx="8229600" cy="8829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153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153E"/>
                </a:solidFill>
              </a:rPr>
              <a:t>Домашнее задание</a:t>
            </a:r>
            <a:endParaRPr lang="ru-RU" dirty="0">
              <a:solidFill>
                <a:srgbClr val="00153E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714348" y="1071546"/>
            <a:ext cx="8229600" cy="1428761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Составьте  генеалогическое  древо     своей  семьи; </a:t>
            </a:r>
          </a:p>
          <a:p>
            <a:r>
              <a:rPr lang="ru-RU" sz="3600" dirty="0" smtClean="0"/>
              <a:t>Нарисуйте  герб  своей  семьи; </a:t>
            </a:r>
          </a:p>
          <a:p>
            <a:r>
              <a:rPr lang="ru-RU" sz="3600" dirty="0" smtClean="0"/>
              <a:t>Расскажи о традициях своей семьи;                </a:t>
            </a:r>
          </a:p>
          <a:p>
            <a:r>
              <a:rPr lang="ru-RU" sz="3600" dirty="0" smtClean="0"/>
              <a:t>По тексту учебника с.87 (библейская история о Хаме) обсудить с родителями - какое поведение называется хамским. Запишите свои совместные рассуждения.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95536" y="4149080"/>
            <a:ext cx="8301608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153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Семья Это…..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805264"/>
            <a:ext cx="7715200" cy="892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hlinkClick r:id="rId2"/>
              </a:rPr>
              <a:t>http://fcior.edu.ru/card/23233/semya-i-brak-istoriya-vozniknoveniya-semi-i.html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929198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hlinkClick r:id="rId3"/>
              </a:rPr>
              <a:t>http://mozhblag.prihod.ru/khristianskie_pravoslavnye_pritchi_razdel/view/id/1169498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5121" name="Picture 1" descr="C:\Users\user\Desktop\semya_5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3" y="571480"/>
            <a:ext cx="7500991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293496" cy="2016224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Семья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</a:rPr>
              <a:t>Ячейка общества</a:t>
            </a:r>
          </a:p>
          <a:p>
            <a:pPr>
              <a:buNone/>
            </a:pPr>
            <a:endParaRPr lang="ru-RU" sz="36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</a:rPr>
              <a:t>                 Ковчег                     Гнездо</a:t>
            </a:r>
          </a:p>
          <a:p>
            <a:pPr>
              <a:buNone/>
            </a:pPr>
            <a:endParaRPr lang="ru-RU" sz="36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</a:rPr>
              <a:t>            </a:t>
            </a:r>
            <a:r>
              <a:rPr lang="ru-RU" sz="8000" dirty="0" smtClean="0">
                <a:solidFill>
                  <a:srgbClr val="FF3399"/>
                </a:solidFill>
              </a:rPr>
              <a:t>Любовь   </a:t>
            </a:r>
            <a:r>
              <a:rPr lang="ru-RU" sz="8000" dirty="0" smtClean="0">
                <a:solidFill>
                  <a:srgbClr val="FFC000"/>
                </a:solidFill>
              </a:rPr>
              <a:t>                                              </a:t>
            </a:r>
            <a:r>
              <a:rPr lang="ru-RU" sz="8000" dirty="0" smtClean="0">
                <a:solidFill>
                  <a:srgbClr val="FF0000"/>
                </a:solidFill>
              </a:rPr>
              <a:t>   </a:t>
            </a:r>
            <a:endParaRPr lang="ru-RU" sz="8000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563888" y="1628800"/>
            <a:ext cx="504056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3275856" y="1772816"/>
            <a:ext cx="1656184" cy="136815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716016" y="1988840"/>
            <a:ext cx="1728192" cy="100811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Смайлы-я_вас_всех_люблю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4581128"/>
            <a:ext cx="26003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появляется любовь между мужчиной и женщиной?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58027407"/>
              </p:ext>
            </p:extLst>
          </p:nvPr>
        </p:nvGraphicFramePr>
        <p:xfrm>
          <a:off x="2447924" y="1785926"/>
          <a:ext cx="3767150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20748" y="5000660"/>
          <a:ext cx="8302505" cy="1928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B64FFBA-60DB-4C69-ADEC-E67C84D08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BB64FFBA-60DB-4C69-ADEC-E67C84D08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1EB080-366B-4060-A5D5-99EF48E1CC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graphicEl>
                                              <a:dgm id="{F91EB080-366B-4060-A5D5-99EF48E1CC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B84355-8C5A-44B5-89A7-BACCD42D14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A6B84355-8C5A-44B5-89A7-BACCD42D14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C8AF86-14A9-4B3A-8CAB-6AF567E83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graphicEl>
                                              <a:dgm id="{00C8AF86-14A9-4B3A-8CAB-6AF567E83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1614CF-6BE6-4208-A73A-8E31CA7CA1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dgm id="{E61614CF-6BE6-4208-A73A-8E31CA7CA1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96B7BD-04DB-45CE-8782-E47D02511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graphicEl>
                                              <a:dgm id="{7C96B7BD-04DB-45CE-8782-E47D02511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FC69D81-E62E-4A1A-A59C-3354D54409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graphicEl>
                                              <a:dgm id="{BFC69D81-E62E-4A1A-A59C-3354D54409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A5CC76-8BDC-40E2-8BFA-D2E13FBB0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graphicEl>
                                              <a:dgm id="{46A5CC76-8BDC-40E2-8BFA-D2E13FBB0E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028F9B-11A0-4378-A779-D0CE061FF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graphicEl>
                                              <a:dgm id="{B7028F9B-11A0-4378-A779-D0CE061FFC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9A39D6-85FD-4D33-BAC4-54C41C261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">
                                            <p:graphicEl>
                                              <a:dgm id="{C59A39D6-85FD-4D33-BAC4-54C41C261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061A5F-07FB-40E0-990B-F40C5E73A1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graphicEl>
                                              <a:dgm id="{54061A5F-07FB-40E0-990B-F40C5E73A1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518424-824D-4A66-84D8-BF2355F40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graphicEl>
                                              <a:dgm id="{A9518424-824D-4A66-84D8-BF2355F40A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8BEAC4-94BC-42B4-AF16-738F73A1B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graphicEl>
                                              <a:dgm id="{3C8BEAC4-94BC-42B4-AF16-738F73A1B5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93FBA0A-AC37-47AC-A358-EF878196C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graphicEl>
                                              <a:dgm id="{593FBA0A-AC37-47AC-A358-EF878196C9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8E8135B-FFEE-4D50-B4CA-B857A98E8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>
                                            <p:graphicEl>
                                              <a:dgm id="{28E8135B-FFEE-4D50-B4CA-B857A98E89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FDB6813-BDF6-4440-8488-5B97A26DC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graphicEl>
                                              <a:dgm id="{BFDB6813-BDF6-4440-8488-5B97A26DC5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 rev="1"/>
        </p:bldSub>
      </p:bldGraphic>
      <p:bldGraphic spid="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6" descr="469026817008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28625"/>
            <a:ext cx="59055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785813" y="285750"/>
            <a:ext cx="7500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400" b="1">
                <a:solidFill>
                  <a:srgbClr val="FF0066"/>
                </a:solidFill>
                <a:latin typeface="Calibri" pitchFamily="34" charset="0"/>
              </a:rPr>
              <a:t>Христианская любовь</a:t>
            </a:r>
          </a:p>
        </p:txBody>
      </p:sp>
      <p:graphicFrame>
        <p:nvGraphicFramePr>
          <p:cNvPr id="2050" name="Object 2">
            <a:hlinkClick r:id="" action="ppaction://ole?verb=1" highlightClick="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38704861"/>
              </p:ext>
            </p:extLst>
          </p:nvPr>
        </p:nvGraphicFramePr>
        <p:xfrm>
          <a:off x="214313" y="5857875"/>
          <a:ext cx="1500187" cy="714375"/>
        </p:xfrm>
        <a:graphic>
          <a:graphicData uri="http://schemas.openxmlformats.org/presentationml/2006/ole">
            <p:oleObj spid="_x0000_s1026" name="Document" showAsIcon="1" r:id="rId5" imgW="914400" imgH="714375" progId="Word.Document.8">
              <p:embed/>
            </p:oleObj>
          </a:graphicData>
        </a:graphic>
      </p:graphicFrame>
      <p:pic>
        <p:nvPicPr>
          <p:cNvPr id="8" name="Рисунок 7" descr="Рисунок16.jp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43000"/>
            <a:ext cx="12636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Box 8"/>
          <p:cNvSpPr txBox="1">
            <a:spLocks noChangeArrowheads="1"/>
          </p:cNvSpPr>
          <p:nvPr/>
        </p:nvSpPr>
        <p:spPr bwMode="auto">
          <a:xfrm>
            <a:off x="285750" y="1714500"/>
            <a:ext cx="171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>
                <a:latin typeface="Calibri" pitchFamily="34" charset="0"/>
              </a:rPr>
              <a:t>Текст из Нового Завета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71563" y="1571625"/>
            <a:ext cx="6858000" cy="34782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alibri" pitchFamily="34" charset="0"/>
              </a:rPr>
              <a:t>«Любовь долготерпит, милосердствует, любовь не завидует, не превозносится, не гордится, не бесчинствует, не ищет своего, не раздражается, не мыслит зла, не радуется неправде, а сорадуется истине; все покрывает, всему верит, всегда надеется, все переносит».</a:t>
            </a:r>
          </a:p>
          <a:p>
            <a:pPr algn="r"/>
            <a:r>
              <a:rPr lang="ru-RU" sz="2400">
                <a:latin typeface="Calibri" pitchFamily="34" charset="0"/>
              </a:rPr>
              <a:t>(1Кор.13:4-7)</a:t>
            </a:r>
          </a:p>
        </p:txBody>
      </p:sp>
      <p:pic>
        <p:nvPicPr>
          <p:cNvPr id="10" name="Рисунок 9" descr="no.jp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357688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50749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Романовых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4333905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982419" y="3458741"/>
            <a:ext cx="4229100" cy="857250"/>
          </a:xfrm>
          <a:prstGeom prst="rect">
            <a:avLst/>
          </a:prstGeom>
        </p:spPr>
      </p:pic>
      <p:pic>
        <p:nvPicPr>
          <p:cNvPr id="1026" name="Picture 2" descr="C:\Users\GooRoo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412776"/>
            <a:ext cx="6624736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153E"/>
                </a:solidFill>
              </a:rPr>
              <a:t>Фрагменты писем Александры Федоровны Романовой  (1872-1918)</a:t>
            </a:r>
            <a:endParaRPr lang="ru-RU" dirty="0">
              <a:solidFill>
                <a:srgbClr val="00153E"/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>
          <a:xfrm>
            <a:off x="0" y="1628800"/>
            <a:ext cx="4497388" cy="4896544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 smtClean="0">
                <a:solidFill>
                  <a:srgbClr val="00153E"/>
                </a:solidFill>
              </a:rPr>
              <a:t>«О, Ники, мои мысли полетят вслед за тобою, и ты будешь чувствовать, как твой Ангел-Хранитель парит над тобой. И хотя мы неразлучны, наши сердца и мысли вместе, мы связаны друг с другом невидимыми прочными узами, и ничто не может разъединить нас….Как я тебя люблю с каждым днем все больше и больше.»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 1894 год. Осборн.</a:t>
            </a:r>
          </a:p>
          <a:p>
            <a:endParaRPr lang="ru-RU" dirty="0">
              <a:solidFill>
                <a:srgbClr val="00153E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860032" y="1529408"/>
            <a:ext cx="4283968" cy="5328592"/>
          </a:xfrm>
        </p:spPr>
        <p:txBody>
          <a:bodyPr/>
          <a:lstStyle/>
          <a:p>
            <a:r>
              <a:rPr lang="ru-RU" sz="2600" dirty="0" smtClean="0">
                <a:solidFill>
                  <a:srgbClr val="00153E"/>
                </a:solidFill>
              </a:rPr>
              <a:t>«Дети целуют тебя  много-много раз, и женушка тоже. Я надеюсь, сейчас ты чувствуешь себя спокойнее. Целую тебя и с любовью прижимаю к своему сердцу, и нежно глажу твой усталый лоб.»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1914г. Царское Село</a:t>
            </a:r>
          </a:p>
          <a:p>
            <a:endParaRPr lang="ru-RU" sz="2600" dirty="0" smtClean="0">
              <a:solidFill>
                <a:srgbClr val="00153E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 </a:t>
            </a:r>
          </a:p>
          <a:p>
            <a:endParaRPr lang="ru-RU" dirty="0" smtClean="0">
              <a:solidFill>
                <a:srgbClr val="00153E"/>
              </a:solidFill>
            </a:endParaRPr>
          </a:p>
          <a:p>
            <a:endParaRPr lang="ru-RU" dirty="0">
              <a:solidFill>
                <a:srgbClr val="00153E"/>
              </a:solidFill>
            </a:endParaRPr>
          </a:p>
        </p:txBody>
      </p:sp>
      <p:pic>
        <p:nvPicPr>
          <p:cNvPr id="18" name="Содержимое 14" descr="alixsailorsuit1894color25nv-1147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501275" cy="5085184"/>
          </a:xfrm>
          <a:prstGeom prst="rect">
            <a:avLst/>
          </a:prstGeom>
        </p:spPr>
      </p:pic>
      <p:pic>
        <p:nvPicPr>
          <p:cNvPr id="7" name="Рисунок 6" descr="flover_006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257022">
            <a:off x="3694018" y="2747060"/>
            <a:ext cx="1795238" cy="1147253"/>
          </a:xfrm>
          <a:prstGeom prst="rect">
            <a:avLst/>
          </a:prstGeom>
        </p:spPr>
      </p:pic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8632" y="1556792"/>
            <a:ext cx="3851276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ru-RU" dirty="0" err="1" smtClean="0">
                <a:solidFill>
                  <a:srgbClr val="FFFF00"/>
                </a:solidFill>
              </a:rPr>
              <a:t>Физминутка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717032"/>
            <a:ext cx="447675" cy="457200"/>
          </a:xfrm>
          <a:prstGeom prst="rect">
            <a:avLst/>
          </a:prstGeom>
        </p:spPr>
      </p:pic>
      <p:pic>
        <p:nvPicPr>
          <p:cNvPr id="6" name="Рисунок 5" descr="5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5733256"/>
            <a:ext cx="342900" cy="352425"/>
          </a:xfrm>
          <a:prstGeom prst="rect">
            <a:avLst/>
          </a:prstGeom>
        </p:spPr>
      </p:pic>
      <p:pic>
        <p:nvPicPr>
          <p:cNvPr id="7" name="Рисунок 6" descr="5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5949280"/>
            <a:ext cx="438150" cy="342900"/>
          </a:xfrm>
          <a:prstGeom prst="rect">
            <a:avLst/>
          </a:prstGeom>
        </p:spPr>
      </p:pic>
      <p:pic>
        <p:nvPicPr>
          <p:cNvPr id="8" name="Рисунок 7" descr="9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5877272"/>
            <a:ext cx="485775" cy="390525"/>
          </a:xfrm>
          <a:prstGeom prst="rect">
            <a:avLst/>
          </a:prstGeom>
        </p:spPr>
      </p:pic>
      <p:pic>
        <p:nvPicPr>
          <p:cNvPr id="9" name="Рисунок 8" descr="5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0352" y="4869160"/>
            <a:ext cx="438150" cy="342900"/>
          </a:xfrm>
          <a:prstGeom prst="rect">
            <a:avLst/>
          </a:prstGeom>
        </p:spPr>
      </p:pic>
      <p:pic>
        <p:nvPicPr>
          <p:cNvPr id="10" name="Рисунок 9" descr="3263129c86492c725db6bcb2723c74b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3429000"/>
            <a:ext cx="457200" cy="333375"/>
          </a:xfrm>
          <a:prstGeom prst="rect">
            <a:avLst/>
          </a:prstGeom>
        </p:spPr>
      </p:pic>
      <p:pic>
        <p:nvPicPr>
          <p:cNvPr id="11" name="Рисунок 10" descr="a013c6c1f9cedd1915496238934dcd85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2360" y="1916832"/>
            <a:ext cx="466725" cy="381000"/>
          </a:xfrm>
          <a:prstGeom prst="rect">
            <a:avLst/>
          </a:prstGeom>
        </p:spPr>
      </p:pic>
      <p:pic>
        <p:nvPicPr>
          <p:cNvPr id="12" name="Рисунок 11" descr="sports-54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5576" y="1988840"/>
            <a:ext cx="666750" cy="771525"/>
          </a:xfrm>
          <a:prstGeom prst="rect">
            <a:avLst/>
          </a:prstGeom>
        </p:spPr>
      </p:pic>
      <p:pic>
        <p:nvPicPr>
          <p:cNvPr id="14" name="Рисунок 13" descr="cbebf571c6dde8fb5f06d42b84166070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5733256"/>
            <a:ext cx="457200" cy="438150"/>
          </a:xfrm>
          <a:prstGeom prst="rect">
            <a:avLst/>
          </a:prstGeom>
        </p:spPr>
      </p:pic>
      <p:pic>
        <p:nvPicPr>
          <p:cNvPr id="15" name="Рисунок 14" descr="bc489dda1e11e0228040ba81878bd735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71600" y="4869160"/>
            <a:ext cx="552450" cy="371475"/>
          </a:xfrm>
          <a:prstGeom prst="rect">
            <a:avLst/>
          </a:prstGeom>
        </p:spPr>
      </p:pic>
      <p:pic>
        <p:nvPicPr>
          <p:cNvPr id="16" name="Рисунок 15" descr="008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55776" y="1484784"/>
            <a:ext cx="3745979" cy="3745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4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0"/>
                            </p:stCondLst>
                            <p:childTnLst>
                              <p:par>
                                <p:cTn id="3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4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4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4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4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2928</TotalTime>
  <Words>862</Words>
  <Application>Microsoft Office PowerPoint</Application>
  <PresentationFormat>Экран (4:3)</PresentationFormat>
  <Paragraphs>135</Paragraphs>
  <Slides>25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Document</vt:lpstr>
      <vt:lpstr>Христианская семья</vt:lpstr>
      <vt:lpstr>Цель урока:</vt:lpstr>
      <vt:lpstr>Семья Это…..</vt:lpstr>
      <vt:lpstr>Семья</vt:lpstr>
      <vt:lpstr>Как появляется любовь между мужчиной и женщиной?</vt:lpstr>
      <vt:lpstr>Слайд 6</vt:lpstr>
      <vt:lpstr>Семья Романовых</vt:lpstr>
      <vt:lpstr>Фрагменты писем Александры Федоровны Романовой  (1872-1918)</vt:lpstr>
      <vt:lpstr>Физминутка</vt:lpstr>
      <vt:lpstr>Слайд 10</vt:lpstr>
      <vt:lpstr>Для чего   дано таинство Венчания?</vt:lpstr>
      <vt:lpstr>Какие смыслы заложены в словах </vt:lpstr>
      <vt:lpstr>Слайд 13</vt:lpstr>
      <vt:lpstr>Приведите примеры благочестивых семей. </vt:lpstr>
      <vt:lpstr>Семья – малая Церковь           </vt:lpstr>
      <vt:lpstr>Что самое главное в семейных отношениях?</vt:lpstr>
      <vt:lpstr>Семейные традиции в живописи</vt:lpstr>
      <vt:lpstr>Традиции семьи</vt:lpstr>
      <vt:lpstr>Соберем пословицу</vt:lpstr>
      <vt:lpstr>Выберете из предложенных пословиц, те которые подходят к  теме урока.</vt:lpstr>
      <vt:lpstr>Слайд 21</vt:lpstr>
      <vt:lpstr>Слайд 22</vt:lpstr>
      <vt:lpstr>«Моя семья»</vt:lpstr>
      <vt:lpstr>   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Христианская семья</dc:title>
  <dc:creator>GooRoo</dc:creator>
  <cp:lastModifiedBy>user</cp:lastModifiedBy>
  <cp:revision>313</cp:revision>
  <dcterms:created xsi:type="dcterms:W3CDTF">2012-05-23T06:50:39Z</dcterms:created>
  <dcterms:modified xsi:type="dcterms:W3CDTF">2014-03-24T21:13:28Z</dcterms:modified>
</cp:coreProperties>
</file>